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5"/>
  </p:sldMasterIdLst>
  <p:notesMasterIdLst>
    <p:notesMasterId r:id="rId12"/>
  </p:notesMasterIdLst>
  <p:handoutMasterIdLst>
    <p:handoutMasterId r:id="rId13"/>
  </p:handoutMasterIdLst>
  <p:sldIdLst>
    <p:sldId id="273" r:id="rId6"/>
    <p:sldId id="282" r:id="rId7"/>
    <p:sldId id="336" r:id="rId8"/>
    <p:sldId id="337" r:id="rId9"/>
    <p:sldId id="343" r:id="rId10"/>
    <p:sldId id="314" r:id="rId11"/>
  </p:sldIdLst>
  <p:sldSz cx="9144000" cy="6858000" type="screen4x3"/>
  <p:notesSz cx="6743700" cy="9893300"/>
  <p:defaultTextStyle>
    <a:defPPr>
      <a:defRPr lang="en-GB"/>
    </a:defPPr>
    <a:lvl1pPr algn="ctr" rtl="0" eaLnBrk="0" fontAlgn="base" hangingPunct="0">
      <a:spcBef>
        <a:spcPct val="50000"/>
      </a:spcBef>
      <a:spcAft>
        <a:spcPct val="0"/>
      </a:spcAft>
      <a:defRPr kumimoji="1" sz="1400" b="1" kern="1200">
        <a:solidFill>
          <a:schemeClr val="tx1"/>
        </a:solidFill>
        <a:latin typeface="Arial" charset="0"/>
        <a:ea typeface="+mn-ea"/>
        <a:cs typeface="+mn-cs"/>
      </a:defRPr>
    </a:lvl1pPr>
    <a:lvl2pPr marL="457200" algn="ctr" rtl="0" eaLnBrk="0" fontAlgn="base" hangingPunct="0">
      <a:spcBef>
        <a:spcPct val="50000"/>
      </a:spcBef>
      <a:spcAft>
        <a:spcPct val="0"/>
      </a:spcAft>
      <a:defRPr kumimoji="1" sz="1400" b="1" kern="1200">
        <a:solidFill>
          <a:schemeClr val="tx1"/>
        </a:solidFill>
        <a:latin typeface="Arial" charset="0"/>
        <a:ea typeface="+mn-ea"/>
        <a:cs typeface="+mn-cs"/>
      </a:defRPr>
    </a:lvl2pPr>
    <a:lvl3pPr marL="914400" algn="ctr" rtl="0" eaLnBrk="0" fontAlgn="base" hangingPunct="0">
      <a:spcBef>
        <a:spcPct val="50000"/>
      </a:spcBef>
      <a:spcAft>
        <a:spcPct val="0"/>
      </a:spcAft>
      <a:defRPr kumimoji="1" sz="1400" b="1" kern="1200">
        <a:solidFill>
          <a:schemeClr val="tx1"/>
        </a:solidFill>
        <a:latin typeface="Arial" charset="0"/>
        <a:ea typeface="+mn-ea"/>
        <a:cs typeface="+mn-cs"/>
      </a:defRPr>
    </a:lvl3pPr>
    <a:lvl4pPr marL="1371600" algn="ctr" rtl="0" eaLnBrk="0" fontAlgn="base" hangingPunct="0">
      <a:spcBef>
        <a:spcPct val="50000"/>
      </a:spcBef>
      <a:spcAft>
        <a:spcPct val="0"/>
      </a:spcAft>
      <a:defRPr kumimoji="1" sz="1400" b="1" kern="1200">
        <a:solidFill>
          <a:schemeClr val="tx1"/>
        </a:solidFill>
        <a:latin typeface="Arial" charset="0"/>
        <a:ea typeface="+mn-ea"/>
        <a:cs typeface="+mn-cs"/>
      </a:defRPr>
    </a:lvl4pPr>
    <a:lvl5pPr marL="1828800" algn="ctr" rtl="0" eaLnBrk="0" fontAlgn="base" hangingPunct="0">
      <a:spcBef>
        <a:spcPct val="50000"/>
      </a:spcBef>
      <a:spcAft>
        <a:spcPct val="0"/>
      </a:spcAft>
      <a:defRPr kumimoji="1" sz="1400" b="1" kern="1200">
        <a:solidFill>
          <a:schemeClr val="tx1"/>
        </a:solidFill>
        <a:latin typeface="Arial" charset="0"/>
        <a:ea typeface="+mn-ea"/>
        <a:cs typeface="+mn-cs"/>
      </a:defRPr>
    </a:lvl5pPr>
    <a:lvl6pPr marL="2286000" algn="l" defTabSz="914400" rtl="0" eaLnBrk="1" latinLnBrk="0" hangingPunct="1">
      <a:defRPr kumimoji="1" sz="1400" b="1" kern="1200">
        <a:solidFill>
          <a:schemeClr val="tx1"/>
        </a:solidFill>
        <a:latin typeface="Arial" charset="0"/>
        <a:ea typeface="+mn-ea"/>
        <a:cs typeface="+mn-cs"/>
      </a:defRPr>
    </a:lvl6pPr>
    <a:lvl7pPr marL="2743200" algn="l" defTabSz="914400" rtl="0" eaLnBrk="1" latinLnBrk="0" hangingPunct="1">
      <a:defRPr kumimoji="1" sz="1400" b="1" kern="1200">
        <a:solidFill>
          <a:schemeClr val="tx1"/>
        </a:solidFill>
        <a:latin typeface="Arial" charset="0"/>
        <a:ea typeface="+mn-ea"/>
        <a:cs typeface="+mn-cs"/>
      </a:defRPr>
    </a:lvl7pPr>
    <a:lvl8pPr marL="3200400" algn="l" defTabSz="914400" rtl="0" eaLnBrk="1" latinLnBrk="0" hangingPunct="1">
      <a:defRPr kumimoji="1" sz="1400" b="1" kern="1200">
        <a:solidFill>
          <a:schemeClr val="tx1"/>
        </a:solidFill>
        <a:latin typeface="Arial" charset="0"/>
        <a:ea typeface="+mn-ea"/>
        <a:cs typeface="+mn-cs"/>
      </a:defRPr>
    </a:lvl8pPr>
    <a:lvl9pPr marL="3657600" algn="l" defTabSz="914400" rtl="0" eaLnBrk="1" latinLnBrk="0" hangingPunct="1">
      <a:defRPr kumimoji="1" sz="14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rm, E." initials="SE"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5F5F5F"/>
    <a:srgbClr val="00006E"/>
    <a:srgbClr val="00CCFF"/>
    <a:srgbClr val="F00918"/>
    <a:srgbClr val="FF0000"/>
    <a:srgbClr val="2D303F"/>
    <a:srgbClr val="B8BA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49" autoAdjust="0"/>
    <p:restoredTop sz="94660" autoAdjust="0"/>
  </p:normalViewPr>
  <p:slideViewPr>
    <p:cSldViewPr>
      <p:cViewPr varScale="1">
        <p:scale>
          <a:sx n="131" d="100"/>
          <a:sy n="131" d="100"/>
        </p:scale>
        <p:origin x="1624" y="160"/>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commentAuthors" Target="commentAuthors.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22588" cy="493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9995" tIns="44998" rIns="89995" bIns="44998" numCol="1" anchor="t" anchorCtr="0" compatLnSpc="1">
            <a:prstTxWarp prst="textNoShape">
              <a:avLst/>
            </a:prstTxWarp>
          </a:bodyPr>
          <a:lstStyle>
            <a:lvl1pPr algn="l" defTabSz="900113">
              <a:spcBef>
                <a:spcPct val="0"/>
              </a:spcBef>
              <a:defRPr kumimoji="0" sz="1200" b="0"/>
            </a:lvl1pPr>
          </a:lstStyle>
          <a:p>
            <a:endParaRPr lang="en-GB"/>
          </a:p>
        </p:txBody>
      </p:sp>
      <p:sp>
        <p:nvSpPr>
          <p:cNvPr id="19459" name="Rectangle 3"/>
          <p:cNvSpPr>
            <a:spLocks noGrp="1" noChangeArrowheads="1"/>
          </p:cNvSpPr>
          <p:nvPr>
            <p:ph type="dt" sz="quarter" idx="1"/>
          </p:nvPr>
        </p:nvSpPr>
        <p:spPr bwMode="auto">
          <a:xfrm>
            <a:off x="3821113" y="0"/>
            <a:ext cx="2922587" cy="493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9995" tIns="44998" rIns="89995" bIns="44998" numCol="1" anchor="t" anchorCtr="0" compatLnSpc="1">
            <a:prstTxWarp prst="textNoShape">
              <a:avLst/>
            </a:prstTxWarp>
          </a:bodyPr>
          <a:lstStyle>
            <a:lvl1pPr algn="r" defTabSz="900113">
              <a:spcBef>
                <a:spcPct val="0"/>
              </a:spcBef>
              <a:defRPr kumimoji="0" sz="1200" b="0"/>
            </a:lvl1pPr>
          </a:lstStyle>
          <a:p>
            <a:fld id="{93FF1B78-7746-4A73-AD71-A2B7462750F7}" type="datetime4">
              <a:rPr lang="nl-NL"/>
              <a:pPr/>
              <a:t>9 mei 2018</a:t>
            </a:fld>
            <a:endParaRPr lang="en-GB"/>
          </a:p>
        </p:txBody>
      </p:sp>
      <p:sp>
        <p:nvSpPr>
          <p:cNvPr id="19460" name="Rectangle 4"/>
          <p:cNvSpPr>
            <a:spLocks noGrp="1" noChangeArrowheads="1"/>
          </p:cNvSpPr>
          <p:nvPr>
            <p:ph type="ftr" sz="quarter" idx="2"/>
          </p:nvPr>
        </p:nvSpPr>
        <p:spPr bwMode="auto">
          <a:xfrm>
            <a:off x="0" y="9399588"/>
            <a:ext cx="2922588" cy="493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9995" tIns="44998" rIns="89995" bIns="44998" numCol="1" anchor="b" anchorCtr="0" compatLnSpc="1">
            <a:prstTxWarp prst="textNoShape">
              <a:avLst/>
            </a:prstTxWarp>
          </a:bodyPr>
          <a:lstStyle>
            <a:lvl1pPr algn="l" defTabSz="900113">
              <a:spcBef>
                <a:spcPct val="0"/>
              </a:spcBef>
              <a:defRPr kumimoji="0" sz="1200" b="0"/>
            </a:lvl1pPr>
          </a:lstStyle>
          <a:p>
            <a:endParaRPr lang="en-GB"/>
          </a:p>
        </p:txBody>
      </p:sp>
      <p:sp>
        <p:nvSpPr>
          <p:cNvPr id="19461" name="Rectangle 5"/>
          <p:cNvSpPr>
            <a:spLocks noGrp="1" noChangeArrowheads="1"/>
          </p:cNvSpPr>
          <p:nvPr>
            <p:ph type="sldNum" sz="quarter" idx="3"/>
          </p:nvPr>
        </p:nvSpPr>
        <p:spPr bwMode="auto">
          <a:xfrm>
            <a:off x="3821113" y="9399588"/>
            <a:ext cx="2922587" cy="493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9995" tIns="44998" rIns="89995" bIns="44998" numCol="1" anchor="b" anchorCtr="0" compatLnSpc="1">
            <a:prstTxWarp prst="textNoShape">
              <a:avLst/>
            </a:prstTxWarp>
          </a:bodyPr>
          <a:lstStyle>
            <a:lvl1pPr algn="r" defTabSz="900113">
              <a:spcBef>
                <a:spcPct val="0"/>
              </a:spcBef>
              <a:defRPr kumimoji="0" sz="1200" b="0"/>
            </a:lvl1pPr>
          </a:lstStyle>
          <a:p>
            <a:fld id="{AC0DA3CA-E076-4945-88FE-25A014BFF506}" type="slidenum">
              <a:rPr lang="en-GB"/>
              <a:pPr/>
              <a:t>‹nr.›</a:t>
            </a:fld>
            <a:endParaRPr lang="en-GB"/>
          </a:p>
        </p:txBody>
      </p:sp>
    </p:spTree>
    <p:extLst>
      <p:ext uri="{BB962C8B-B14F-4D97-AF65-F5344CB8AC3E}">
        <p14:creationId xmlns:p14="http://schemas.microsoft.com/office/powerpoint/2010/main" val="22945844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22588" cy="493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9995" tIns="44998" rIns="89995" bIns="44998" numCol="1" anchor="t" anchorCtr="0" compatLnSpc="1">
            <a:prstTxWarp prst="textNoShape">
              <a:avLst/>
            </a:prstTxWarp>
          </a:bodyPr>
          <a:lstStyle>
            <a:lvl1pPr algn="l" defTabSz="900113">
              <a:spcBef>
                <a:spcPct val="0"/>
              </a:spcBef>
              <a:defRPr kumimoji="0" sz="1200" b="0">
                <a:solidFill>
                  <a:srgbClr val="FF0000"/>
                </a:solidFill>
                <a:latin typeface="DINMittelschrift" pitchFamily="2" charset="2"/>
              </a:defRPr>
            </a:lvl1pPr>
          </a:lstStyle>
          <a:p>
            <a:endParaRPr lang="en-GB"/>
          </a:p>
        </p:txBody>
      </p:sp>
      <p:sp>
        <p:nvSpPr>
          <p:cNvPr id="22531" name="Rectangle 3"/>
          <p:cNvSpPr>
            <a:spLocks noGrp="1" noChangeArrowheads="1"/>
          </p:cNvSpPr>
          <p:nvPr>
            <p:ph type="dt" idx="1"/>
          </p:nvPr>
        </p:nvSpPr>
        <p:spPr bwMode="auto">
          <a:xfrm>
            <a:off x="3821113" y="0"/>
            <a:ext cx="2922587" cy="493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9995" tIns="44998" rIns="89995" bIns="44998" numCol="1" anchor="t" anchorCtr="0" compatLnSpc="1">
            <a:prstTxWarp prst="textNoShape">
              <a:avLst/>
            </a:prstTxWarp>
          </a:bodyPr>
          <a:lstStyle>
            <a:lvl1pPr algn="r" defTabSz="900113">
              <a:spcBef>
                <a:spcPct val="0"/>
              </a:spcBef>
              <a:defRPr kumimoji="0" sz="1200" b="0">
                <a:solidFill>
                  <a:srgbClr val="FF0000"/>
                </a:solidFill>
                <a:latin typeface="DINMittelschrift" pitchFamily="2" charset="2"/>
              </a:defRPr>
            </a:lvl1pPr>
          </a:lstStyle>
          <a:p>
            <a:fld id="{AB39B025-4AB6-4DC4-A783-B28D56BA1547}" type="datetime4">
              <a:rPr lang="nl-NL"/>
              <a:pPr/>
              <a:t>9 mei 2018</a:t>
            </a:fld>
            <a:endParaRPr lang="en-GB"/>
          </a:p>
        </p:txBody>
      </p:sp>
      <p:sp>
        <p:nvSpPr>
          <p:cNvPr id="22532" name="Rectangle 4"/>
          <p:cNvSpPr>
            <a:spLocks noGrp="1" noRot="1" noChangeAspect="1" noChangeArrowheads="1" noTextEdit="1"/>
          </p:cNvSpPr>
          <p:nvPr>
            <p:ph type="sldImg" idx="2"/>
          </p:nvPr>
        </p:nvSpPr>
        <p:spPr bwMode="auto">
          <a:xfrm>
            <a:off x="898525" y="742950"/>
            <a:ext cx="4946650" cy="3709988"/>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22533" name="Rectangle 5"/>
          <p:cNvSpPr>
            <a:spLocks noGrp="1" noChangeArrowheads="1"/>
          </p:cNvSpPr>
          <p:nvPr>
            <p:ph type="body" sz="quarter" idx="3"/>
          </p:nvPr>
        </p:nvSpPr>
        <p:spPr bwMode="auto">
          <a:xfrm>
            <a:off x="900113" y="4699000"/>
            <a:ext cx="4943475" cy="445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9995" tIns="44998" rIns="89995" bIns="44998"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2534" name="Rectangle 6"/>
          <p:cNvSpPr>
            <a:spLocks noGrp="1" noChangeArrowheads="1"/>
          </p:cNvSpPr>
          <p:nvPr>
            <p:ph type="ftr" sz="quarter" idx="4"/>
          </p:nvPr>
        </p:nvSpPr>
        <p:spPr bwMode="auto">
          <a:xfrm>
            <a:off x="0" y="9399588"/>
            <a:ext cx="2922588" cy="493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9995" tIns="44998" rIns="89995" bIns="44998" numCol="1" anchor="b" anchorCtr="0" compatLnSpc="1">
            <a:prstTxWarp prst="textNoShape">
              <a:avLst/>
            </a:prstTxWarp>
          </a:bodyPr>
          <a:lstStyle>
            <a:lvl1pPr algn="l" defTabSz="900113">
              <a:spcBef>
                <a:spcPct val="0"/>
              </a:spcBef>
              <a:defRPr kumimoji="0" sz="1200" b="0">
                <a:solidFill>
                  <a:srgbClr val="FF0000"/>
                </a:solidFill>
                <a:latin typeface="DINMittelschrift" pitchFamily="2" charset="2"/>
              </a:defRPr>
            </a:lvl1pPr>
          </a:lstStyle>
          <a:p>
            <a:endParaRPr lang="en-GB"/>
          </a:p>
        </p:txBody>
      </p:sp>
      <p:sp>
        <p:nvSpPr>
          <p:cNvPr id="22535" name="Rectangle 7"/>
          <p:cNvSpPr>
            <a:spLocks noGrp="1" noChangeArrowheads="1"/>
          </p:cNvSpPr>
          <p:nvPr>
            <p:ph type="sldNum" sz="quarter" idx="5"/>
          </p:nvPr>
        </p:nvSpPr>
        <p:spPr bwMode="auto">
          <a:xfrm>
            <a:off x="3821113" y="9399588"/>
            <a:ext cx="2922587" cy="493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89995" tIns="44998" rIns="89995" bIns="44998" numCol="1" anchor="b" anchorCtr="0" compatLnSpc="1">
            <a:prstTxWarp prst="textNoShape">
              <a:avLst/>
            </a:prstTxWarp>
          </a:bodyPr>
          <a:lstStyle>
            <a:lvl1pPr algn="r" defTabSz="900113">
              <a:spcBef>
                <a:spcPct val="0"/>
              </a:spcBef>
              <a:defRPr kumimoji="0" sz="1200" b="0">
                <a:solidFill>
                  <a:srgbClr val="FF0000"/>
                </a:solidFill>
                <a:latin typeface="DINMittelschrift" pitchFamily="2" charset="2"/>
              </a:defRPr>
            </a:lvl1pPr>
          </a:lstStyle>
          <a:p>
            <a:fld id="{59AC64A5-F023-4AFD-8415-D8496C4C6A47}" type="slidenum">
              <a:rPr lang="en-GB"/>
              <a:pPr/>
              <a:t>‹nr.›</a:t>
            </a:fld>
            <a:endParaRPr lang="en-GB"/>
          </a:p>
        </p:txBody>
      </p:sp>
    </p:spTree>
    <p:extLst>
      <p:ext uri="{BB962C8B-B14F-4D97-AF65-F5344CB8AC3E}">
        <p14:creationId xmlns:p14="http://schemas.microsoft.com/office/powerpoint/2010/main" val="1730013054"/>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kumimoji="1" sz="1200" kern="1200">
        <a:solidFill>
          <a:schemeClr val="tx1"/>
        </a:solidFill>
        <a:latin typeface="Times New Roman" pitchFamily="18" charset="0"/>
        <a:ea typeface="+mn-ea"/>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mn-ea"/>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mn-ea"/>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mn-ea"/>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34841" name="Rectangle 25"/>
          <p:cNvSpPr>
            <a:spLocks noGrp="1" noChangeArrowheads="1"/>
          </p:cNvSpPr>
          <p:nvPr>
            <p:ph type="ctrTitle" sz="quarter"/>
          </p:nvPr>
        </p:nvSpPr>
        <p:spPr>
          <a:xfrm>
            <a:off x="358775" y="4767263"/>
            <a:ext cx="5757863" cy="809625"/>
          </a:xfrm>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sz="3200"/>
            </a:lvl1pPr>
          </a:lstStyle>
          <a:p>
            <a:pPr lvl="0"/>
            <a:r>
              <a:rPr lang="en-GB" noProof="0" smtClean="0"/>
              <a:t>Klik om het opmaakprofiel te bewerken</a:t>
            </a:r>
          </a:p>
        </p:txBody>
      </p:sp>
      <p:sp>
        <p:nvSpPr>
          <p:cNvPr id="34842" name="Rectangle 26"/>
          <p:cNvSpPr>
            <a:spLocks noGrp="1" noChangeArrowheads="1"/>
          </p:cNvSpPr>
          <p:nvPr>
            <p:ph type="subTitle" sz="quarter" idx="1"/>
          </p:nvPr>
        </p:nvSpPr>
        <p:spPr>
          <a:xfrm>
            <a:off x="358775" y="5792788"/>
            <a:ext cx="5757863" cy="719137"/>
          </a:xfrm>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0" indent="0">
              <a:buFont typeface="Wingdings" pitchFamily="2" charset="2"/>
              <a:buNone/>
              <a:defRPr sz="1600" b="1"/>
            </a:lvl1pPr>
          </a:lstStyle>
          <a:p>
            <a:pPr lvl="0"/>
            <a:r>
              <a:rPr lang="en-GB" noProof="0" dirty="0" err="1" smtClean="0"/>
              <a:t>Klik</a:t>
            </a:r>
            <a:r>
              <a:rPr lang="en-GB" noProof="0" dirty="0" smtClean="0"/>
              <a:t> </a:t>
            </a:r>
            <a:r>
              <a:rPr lang="en-GB" noProof="0" dirty="0" err="1" smtClean="0"/>
              <a:t>om</a:t>
            </a:r>
            <a:r>
              <a:rPr lang="en-GB" noProof="0" dirty="0" smtClean="0"/>
              <a:t> het </a:t>
            </a:r>
            <a:r>
              <a:rPr lang="en-GB" noProof="0" dirty="0" err="1" smtClean="0"/>
              <a:t>opmaakprofiel</a:t>
            </a:r>
            <a:r>
              <a:rPr lang="en-GB" noProof="0" dirty="0" smtClean="0"/>
              <a:t> van de </a:t>
            </a:r>
            <a:r>
              <a:rPr lang="en-GB" noProof="0" dirty="0" err="1" smtClean="0"/>
              <a:t>modelondertitel</a:t>
            </a:r>
            <a:r>
              <a:rPr lang="en-GB" noProof="0" dirty="0" smtClean="0"/>
              <a:t> </a:t>
            </a:r>
            <a:r>
              <a:rPr lang="en-GB" noProof="0" dirty="0" err="1" smtClean="0"/>
              <a:t>te</a:t>
            </a:r>
            <a:r>
              <a:rPr lang="en-GB" noProof="0" dirty="0" smtClean="0"/>
              <a:t> </a:t>
            </a:r>
            <a:r>
              <a:rPr lang="en-GB" noProof="0" dirty="0" err="1" smtClean="0"/>
              <a:t>bewerken</a:t>
            </a:r>
            <a:endParaRPr lang="en-GB" noProof="0" dirty="0" smtClean="0"/>
          </a:p>
        </p:txBody>
      </p:sp>
      <p:pic>
        <p:nvPicPr>
          <p:cNvPr id="34850" name="Picture 3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7373" y="353955"/>
            <a:ext cx="8389253" cy="4176363"/>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Afbeelding 6"/>
          <p:cNvPicPr>
            <a:picLocks noChangeAspect="1"/>
          </p:cNvPicPr>
          <p:nvPr userDrawn="1"/>
        </p:nvPicPr>
        <p:blipFill>
          <a:blip r:embed="rId3"/>
          <a:stretch>
            <a:fillRect/>
          </a:stretch>
        </p:blipFill>
        <p:spPr>
          <a:xfrm>
            <a:off x="6174590" y="5661248"/>
            <a:ext cx="2573874" cy="864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1345048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75438" y="358775"/>
            <a:ext cx="2105025" cy="5416550"/>
          </a:xfrm>
        </p:spPr>
        <p:txBody>
          <a:bodyPr vert="eaVert"/>
          <a:lstStyle/>
          <a:p>
            <a:r>
              <a:rPr lang="nl-NL" smtClean="0"/>
              <a:t>Klik om de stijl te bewerken</a:t>
            </a:r>
            <a:endParaRPr lang="en-US"/>
          </a:p>
        </p:txBody>
      </p:sp>
      <p:sp>
        <p:nvSpPr>
          <p:cNvPr id="3" name="Tijdelijke aanduiding voor verticale tekst 2"/>
          <p:cNvSpPr>
            <a:spLocks noGrp="1"/>
          </p:cNvSpPr>
          <p:nvPr>
            <p:ph type="body" orient="vert" idx="1"/>
          </p:nvPr>
        </p:nvSpPr>
        <p:spPr>
          <a:xfrm>
            <a:off x="358775" y="358775"/>
            <a:ext cx="6164263" cy="541655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2810098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2002483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en-US"/>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Tree>
    <p:extLst>
      <p:ext uri="{BB962C8B-B14F-4D97-AF65-F5344CB8AC3E}">
        <p14:creationId xmlns:p14="http://schemas.microsoft.com/office/powerpoint/2010/main" val="1236146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
        <p:nvSpPr>
          <p:cNvPr id="3" name="Tijdelijke aanduiding voor inhoud 2"/>
          <p:cNvSpPr>
            <a:spLocks noGrp="1"/>
          </p:cNvSpPr>
          <p:nvPr>
            <p:ph sz="half" idx="1"/>
          </p:nvPr>
        </p:nvSpPr>
        <p:spPr>
          <a:xfrm>
            <a:off x="358775" y="1366838"/>
            <a:ext cx="4133850" cy="4408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inhoud 3"/>
          <p:cNvSpPr>
            <a:spLocks noGrp="1"/>
          </p:cNvSpPr>
          <p:nvPr>
            <p:ph sz="half" idx="2"/>
          </p:nvPr>
        </p:nvSpPr>
        <p:spPr>
          <a:xfrm>
            <a:off x="4645025" y="1366838"/>
            <a:ext cx="4135438" cy="4408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1359710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en-US"/>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3974569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en-US"/>
          </a:p>
        </p:txBody>
      </p:sp>
    </p:spTree>
    <p:extLst>
      <p:ext uri="{BB962C8B-B14F-4D97-AF65-F5344CB8AC3E}">
        <p14:creationId xmlns:p14="http://schemas.microsoft.com/office/powerpoint/2010/main" val="842139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5061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en-US"/>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2000872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en-US"/>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9033940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33818" name="Rectangle 26"/>
          <p:cNvSpPr>
            <a:spLocks noGrp="1" noChangeArrowheads="1"/>
          </p:cNvSpPr>
          <p:nvPr>
            <p:ph type="title"/>
          </p:nvPr>
        </p:nvSpPr>
        <p:spPr bwMode="auto">
          <a:xfrm>
            <a:off x="358775" y="358775"/>
            <a:ext cx="8421688" cy="68421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0" tIns="0" rIns="0" bIns="0" numCol="1" anchor="ctr" anchorCtr="0" compatLnSpc="1">
            <a:prstTxWarp prst="textNoShape">
              <a:avLst/>
            </a:prstTxWarp>
          </a:bodyPr>
          <a:lstStyle/>
          <a:p>
            <a:pPr lvl="0"/>
            <a:r>
              <a:rPr lang="en-GB" smtClean="0"/>
              <a:t>Klik om het opmaakprofiel te bewerken</a:t>
            </a:r>
          </a:p>
        </p:txBody>
      </p:sp>
      <p:sp>
        <p:nvSpPr>
          <p:cNvPr id="33819" name="Rectangle 27"/>
          <p:cNvSpPr>
            <a:spLocks noGrp="1" noChangeArrowheads="1"/>
          </p:cNvSpPr>
          <p:nvPr>
            <p:ph type="body" idx="1"/>
          </p:nvPr>
        </p:nvSpPr>
        <p:spPr bwMode="auto">
          <a:xfrm>
            <a:off x="358775" y="1366838"/>
            <a:ext cx="8421688" cy="44084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smtClean="0"/>
              <a:t>Klik om de opmaakprofielen van de modeltekst te bewerken</a:t>
            </a:r>
          </a:p>
          <a:p>
            <a:pPr lvl="1"/>
            <a:r>
              <a:rPr lang="en-GB" smtClean="0"/>
              <a:t>Tweede niveau</a:t>
            </a:r>
          </a:p>
          <a:p>
            <a:pPr lvl="2"/>
            <a:r>
              <a:rPr lang="en-GB" smtClean="0"/>
              <a:t>Derde niveau</a:t>
            </a:r>
          </a:p>
          <a:p>
            <a:pPr lvl="3"/>
            <a:r>
              <a:rPr lang="en-GB" smtClean="0"/>
              <a:t>Vierde niveau</a:t>
            </a:r>
          </a:p>
          <a:p>
            <a:pPr lvl="4"/>
            <a:r>
              <a:rPr lang="en-GB" smtClean="0"/>
              <a:t>Vijfde niveau</a:t>
            </a:r>
          </a:p>
        </p:txBody>
      </p:sp>
      <p:pic>
        <p:nvPicPr>
          <p:cNvPr id="33822" name="Picture 30" descr="blank"/>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839200" y="5715000"/>
            <a:ext cx="233363" cy="949325"/>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Afbeelding 6"/>
          <p:cNvPicPr>
            <a:picLocks noChangeAspect="1"/>
          </p:cNvPicPr>
          <p:nvPr userDrawn="1"/>
        </p:nvPicPr>
        <p:blipFill>
          <a:blip r:embed="rId14"/>
          <a:stretch>
            <a:fillRect/>
          </a:stretch>
        </p:blipFill>
        <p:spPr>
          <a:xfrm>
            <a:off x="6174590" y="5661248"/>
            <a:ext cx="2573874" cy="86400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rtl="0" eaLnBrk="0" fontAlgn="base" hangingPunct="0">
        <a:spcBef>
          <a:spcPct val="0"/>
        </a:spcBef>
        <a:spcAft>
          <a:spcPct val="0"/>
        </a:spcAft>
        <a:defRPr kumimoji="1" sz="2800" b="1">
          <a:solidFill>
            <a:srgbClr val="B8BA30"/>
          </a:solidFill>
          <a:latin typeface="+mj-lt"/>
          <a:ea typeface="+mj-ea"/>
          <a:cs typeface="+mj-cs"/>
        </a:defRPr>
      </a:lvl1pPr>
      <a:lvl2pPr algn="l" rtl="0" eaLnBrk="0" fontAlgn="base" hangingPunct="0">
        <a:spcBef>
          <a:spcPct val="0"/>
        </a:spcBef>
        <a:spcAft>
          <a:spcPct val="0"/>
        </a:spcAft>
        <a:defRPr kumimoji="1" sz="2800" b="1">
          <a:solidFill>
            <a:srgbClr val="B8BA30"/>
          </a:solidFill>
          <a:latin typeface="Univers" pitchFamily="34" charset="0"/>
        </a:defRPr>
      </a:lvl2pPr>
      <a:lvl3pPr algn="l" rtl="0" eaLnBrk="0" fontAlgn="base" hangingPunct="0">
        <a:spcBef>
          <a:spcPct val="0"/>
        </a:spcBef>
        <a:spcAft>
          <a:spcPct val="0"/>
        </a:spcAft>
        <a:defRPr kumimoji="1" sz="2800" b="1">
          <a:solidFill>
            <a:srgbClr val="B8BA30"/>
          </a:solidFill>
          <a:latin typeface="Univers" pitchFamily="34" charset="0"/>
        </a:defRPr>
      </a:lvl3pPr>
      <a:lvl4pPr algn="l" rtl="0" eaLnBrk="0" fontAlgn="base" hangingPunct="0">
        <a:spcBef>
          <a:spcPct val="0"/>
        </a:spcBef>
        <a:spcAft>
          <a:spcPct val="0"/>
        </a:spcAft>
        <a:defRPr kumimoji="1" sz="2800" b="1">
          <a:solidFill>
            <a:srgbClr val="B8BA30"/>
          </a:solidFill>
          <a:latin typeface="Univers" pitchFamily="34" charset="0"/>
        </a:defRPr>
      </a:lvl4pPr>
      <a:lvl5pPr algn="l" rtl="0" eaLnBrk="0" fontAlgn="base" hangingPunct="0">
        <a:spcBef>
          <a:spcPct val="0"/>
        </a:spcBef>
        <a:spcAft>
          <a:spcPct val="0"/>
        </a:spcAft>
        <a:defRPr kumimoji="1" sz="2800" b="1">
          <a:solidFill>
            <a:srgbClr val="B8BA30"/>
          </a:solidFill>
          <a:latin typeface="Univers" pitchFamily="34" charset="0"/>
        </a:defRPr>
      </a:lvl5pPr>
      <a:lvl6pPr marL="457200" algn="l" rtl="0" eaLnBrk="0" fontAlgn="base" hangingPunct="0">
        <a:spcBef>
          <a:spcPct val="0"/>
        </a:spcBef>
        <a:spcAft>
          <a:spcPct val="0"/>
        </a:spcAft>
        <a:defRPr kumimoji="1" sz="2800" b="1">
          <a:solidFill>
            <a:srgbClr val="B8BA30"/>
          </a:solidFill>
          <a:latin typeface="Univers" pitchFamily="34" charset="0"/>
        </a:defRPr>
      </a:lvl6pPr>
      <a:lvl7pPr marL="914400" algn="l" rtl="0" eaLnBrk="0" fontAlgn="base" hangingPunct="0">
        <a:spcBef>
          <a:spcPct val="0"/>
        </a:spcBef>
        <a:spcAft>
          <a:spcPct val="0"/>
        </a:spcAft>
        <a:defRPr kumimoji="1" sz="2800" b="1">
          <a:solidFill>
            <a:srgbClr val="B8BA30"/>
          </a:solidFill>
          <a:latin typeface="Univers" pitchFamily="34" charset="0"/>
        </a:defRPr>
      </a:lvl7pPr>
      <a:lvl8pPr marL="1371600" algn="l" rtl="0" eaLnBrk="0" fontAlgn="base" hangingPunct="0">
        <a:spcBef>
          <a:spcPct val="0"/>
        </a:spcBef>
        <a:spcAft>
          <a:spcPct val="0"/>
        </a:spcAft>
        <a:defRPr kumimoji="1" sz="2800" b="1">
          <a:solidFill>
            <a:srgbClr val="B8BA30"/>
          </a:solidFill>
          <a:latin typeface="Univers" pitchFamily="34" charset="0"/>
        </a:defRPr>
      </a:lvl8pPr>
      <a:lvl9pPr marL="1828800" algn="l" rtl="0" eaLnBrk="0" fontAlgn="base" hangingPunct="0">
        <a:spcBef>
          <a:spcPct val="0"/>
        </a:spcBef>
        <a:spcAft>
          <a:spcPct val="0"/>
        </a:spcAft>
        <a:defRPr kumimoji="1" sz="2800" b="1">
          <a:solidFill>
            <a:srgbClr val="B8BA30"/>
          </a:solidFill>
          <a:latin typeface="Univers" pitchFamily="34" charset="0"/>
        </a:defRPr>
      </a:lvl9pPr>
    </p:titleStyle>
    <p:bodyStyle>
      <a:lvl1pPr marL="342900" indent="-342900" algn="l" rtl="0" eaLnBrk="0" fontAlgn="base" hangingPunct="0">
        <a:spcBef>
          <a:spcPct val="20000"/>
        </a:spcBef>
        <a:spcAft>
          <a:spcPct val="0"/>
        </a:spcAft>
        <a:buClr>
          <a:srgbClr val="B8BA30"/>
        </a:buClr>
        <a:buSzPct val="90000"/>
        <a:buFont typeface="Wingdings" pitchFamily="2" charset="2"/>
        <a:buChar char="l"/>
        <a:defRPr kumimoji="1" sz="2200">
          <a:solidFill>
            <a:srgbClr val="2D303F"/>
          </a:solidFill>
          <a:latin typeface="+mn-lt"/>
          <a:ea typeface="+mn-ea"/>
          <a:cs typeface="+mn-cs"/>
        </a:defRPr>
      </a:lvl1pPr>
      <a:lvl2pPr marL="742950" indent="-285750" algn="l" rtl="0" eaLnBrk="0" fontAlgn="base" hangingPunct="0">
        <a:spcBef>
          <a:spcPct val="20000"/>
        </a:spcBef>
        <a:spcAft>
          <a:spcPct val="0"/>
        </a:spcAft>
        <a:buClr>
          <a:srgbClr val="B8BA30"/>
        </a:buClr>
        <a:buSzPct val="90000"/>
        <a:buFont typeface="Wingdings" pitchFamily="2" charset="2"/>
        <a:buChar char="l"/>
        <a:defRPr kumimoji="1">
          <a:solidFill>
            <a:srgbClr val="2D303F"/>
          </a:solidFill>
          <a:latin typeface="+mn-lt"/>
        </a:defRPr>
      </a:lvl2pPr>
      <a:lvl3pPr marL="1143000" indent="-228600" algn="l" rtl="0" eaLnBrk="0" fontAlgn="base" hangingPunct="0">
        <a:spcBef>
          <a:spcPct val="20000"/>
        </a:spcBef>
        <a:spcAft>
          <a:spcPct val="0"/>
        </a:spcAft>
        <a:buClr>
          <a:srgbClr val="B8BA30"/>
        </a:buClr>
        <a:buSzPct val="90000"/>
        <a:buFont typeface="Wingdings" pitchFamily="2" charset="2"/>
        <a:buChar char="l"/>
        <a:defRPr kumimoji="1" sz="1600">
          <a:solidFill>
            <a:srgbClr val="2D303F"/>
          </a:solidFill>
          <a:latin typeface="+mn-lt"/>
        </a:defRPr>
      </a:lvl3pPr>
      <a:lvl4pPr marL="1600200" indent="-228600" algn="l" rtl="0" eaLnBrk="0" fontAlgn="base" hangingPunct="0">
        <a:spcBef>
          <a:spcPct val="20000"/>
        </a:spcBef>
        <a:spcAft>
          <a:spcPct val="0"/>
        </a:spcAft>
        <a:buClr>
          <a:srgbClr val="B8BA30"/>
        </a:buClr>
        <a:buSzPct val="90000"/>
        <a:buFont typeface="Wingdings" pitchFamily="2" charset="2"/>
        <a:buChar char="l"/>
        <a:defRPr kumimoji="1" sz="1400">
          <a:solidFill>
            <a:srgbClr val="2D303F"/>
          </a:solidFill>
          <a:latin typeface="+mn-lt"/>
        </a:defRPr>
      </a:lvl4pPr>
      <a:lvl5pPr marL="2057400" indent="-228600" algn="l" rtl="0" eaLnBrk="0" fontAlgn="base" hangingPunct="0">
        <a:spcBef>
          <a:spcPct val="20000"/>
        </a:spcBef>
        <a:spcAft>
          <a:spcPct val="0"/>
        </a:spcAft>
        <a:buClr>
          <a:srgbClr val="B8BA30"/>
        </a:buClr>
        <a:buSzPct val="90000"/>
        <a:buFont typeface="Wingdings" pitchFamily="2" charset="2"/>
        <a:buChar char="l"/>
        <a:defRPr kumimoji="1" sz="1200">
          <a:solidFill>
            <a:srgbClr val="2D303F"/>
          </a:solidFill>
          <a:latin typeface="+mn-lt"/>
        </a:defRPr>
      </a:lvl5pPr>
      <a:lvl6pPr marL="2514600" indent="-228600" algn="l" rtl="0" eaLnBrk="0" fontAlgn="base" hangingPunct="0">
        <a:spcBef>
          <a:spcPct val="20000"/>
        </a:spcBef>
        <a:spcAft>
          <a:spcPct val="0"/>
        </a:spcAft>
        <a:buClr>
          <a:srgbClr val="B8BA30"/>
        </a:buClr>
        <a:buSzPct val="90000"/>
        <a:buFont typeface="Wingdings" pitchFamily="2" charset="2"/>
        <a:buChar char="l"/>
        <a:defRPr kumimoji="1" sz="1200">
          <a:solidFill>
            <a:srgbClr val="2D303F"/>
          </a:solidFill>
          <a:latin typeface="+mn-lt"/>
        </a:defRPr>
      </a:lvl6pPr>
      <a:lvl7pPr marL="2971800" indent="-228600" algn="l" rtl="0" eaLnBrk="0" fontAlgn="base" hangingPunct="0">
        <a:spcBef>
          <a:spcPct val="20000"/>
        </a:spcBef>
        <a:spcAft>
          <a:spcPct val="0"/>
        </a:spcAft>
        <a:buClr>
          <a:srgbClr val="B8BA30"/>
        </a:buClr>
        <a:buSzPct val="90000"/>
        <a:buFont typeface="Wingdings" pitchFamily="2" charset="2"/>
        <a:buChar char="l"/>
        <a:defRPr kumimoji="1" sz="1200">
          <a:solidFill>
            <a:srgbClr val="2D303F"/>
          </a:solidFill>
          <a:latin typeface="+mn-lt"/>
        </a:defRPr>
      </a:lvl7pPr>
      <a:lvl8pPr marL="3429000" indent="-228600" algn="l" rtl="0" eaLnBrk="0" fontAlgn="base" hangingPunct="0">
        <a:spcBef>
          <a:spcPct val="20000"/>
        </a:spcBef>
        <a:spcAft>
          <a:spcPct val="0"/>
        </a:spcAft>
        <a:buClr>
          <a:srgbClr val="B8BA30"/>
        </a:buClr>
        <a:buSzPct val="90000"/>
        <a:buFont typeface="Wingdings" pitchFamily="2" charset="2"/>
        <a:buChar char="l"/>
        <a:defRPr kumimoji="1" sz="1200">
          <a:solidFill>
            <a:srgbClr val="2D303F"/>
          </a:solidFill>
          <a:latin typeface="+mn-lt"/>
        </a:defRPr>
      </a:lvl8pPr>
      <a:lvl9pPr marL="3886200" indent="-228600" algn="l" rtl="0" eaLnBrk="0" fontAlgn="base" hangingPunct="0">
        <a:spcBef>
          <a:spcPct val="20000"/>
        </a:spcBef>
        <a:spcAft>
          <a:spcPct val="0"/>
        </a:spcAft>
        <a:buClr>
          <a:srgbClr val="B8BA30"/>
        </a:buClr>
        <a:buSzPct val="90000"/>
        <a:buFont typeface="Wingdings" pitchFamily="2" charset="2"/>
        <a:buChar char="l"/>
        <a:defRPr kumimoji="1" sz="1200">
          <a:solidFill>
            <a:srgbClr val="2D303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8" name="Rectangle 16"/>
          <p:cNvSpPr>
            <a:spLocks noGrp="1" noChangeArrowheads="1"/>
          </p:cNvSpPr>
          <p:nvPr>
            <p:ph type="subTitle" idx="1"/>
          </p:nvPr>
        </p:nvSpPr>
        <p:spPr>
          <a:xfrm>
            <a:off x="358775" y="5791200"/>
            <a:ext cx="5638800" cy="838200"/>
          </a:xfrm>
          <a:solidFill>
            <a:schemeClr val="bg1"/>
          </a:solidFill>
        </p:spPr>
        <p:txBody>
          <a:bodyPr/>
          <a:lstStyle/>
          <a:p>
            <a:r>
              <a:rPr lang="nl-NL" dirty="0" smtClean="0"/>
              <a:t>Tosca Vissers</a:t>
            </a:r>
          </a:p>
          <a:p>
            <a:r>
              <a:rPr lang="nl-NL" dirty="0" err="1" smtClean="0"/>
              <a:t>a.f.j.h.vissers@hhs.nl</a:t>
            </a:r>
            <a:endParaRPr lang="nl-NL" dirty="0"/>
          </a:p>
        </p:txBody>
      </p:sp>
      <p:sp>
        <p:nvSpPr>
          <p:cNvPr id="64529" name="Rectangle 17"/>
          <p:cNvSpPr>
            <a:spLocks noGrp="1" noChangeArrowheads="1"/>
          </p:cNvSpPr>
          <p:nvPr>
            <p:ph type="ctrTitle"/>
          </p:nvPr>
        </p:nvSpPr>
        <p:spPr>
          <a:noFill/>
          <a:extLst>
            <a:ext uri="{909E8E84-426E-40dd-AFC4-6F175D3DCCD1}">
              <a14:hiddenFill xmlns="" xmlns:a14="http://schemas.microsoft.com/office/drawing/2010/main">
                <a:solidFill>
                  <a:schemeClr val="tx2"/>
                </a:solidFill>
              </a14:hiddenFill>
            </a:ext>
          </a:extLst>
        </p:spPr>
        <p:txBody>
          <a:bodyPr wrap="none"/>
          <a:lstStyle/>
          <a:p>
            <a:r>
              <a:rPr lang="nl-NL" dirty="0" smtClean="0"/>
              <a:t>2D-BS Gesprekstechnieken: les 2</a:t>
            </a:r>
            <a:endParaRPr lang="nl-NL"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nl-NL" dirty="0" smtClean="0"/>
              <a:t>Reguleren / regie over gesprek in handen houden</a:t>
            </a:r>
            <a:endParaRPr lang="nl-NL" dirty="0"/>
          </a:p>
        </p:txBody>
      </p:sp>
      <p:sp>
        <p:nvSpPr>
          <p:cNvPr id="123907" name="Rectangle 3"/>
          <p:cNvSpPr>
            <a:spLocks noGrp="1" noChangeArrowheads="1"/>
          </p:cNvSpPr>
          <p:nvPr>
            <p:ph type="body" idx="1"/>
          </p:nvPr>
        </p:nvSpPr>
        <p:spPr/>
        <p:txBody>
          <a:bodyPr/>
          <a:lstStyle/>
          <a:p>
            <a:pPr>
              <a:buFont typeface="+mj-lt"/>
              <a:buAutoNum type="arabicPeriod"/>
            </a:pPr>
            <a:r>
              <a:rPr lang="nl-NL" sz="1800" dirty="0" smtClean="0"/>
              <a:t>Inleiding</a:t>
            </a:r>
          </a:p>
          <a:p>
            <a:pPr lvl="1"/>
            <a:r>
              <a:rPr lang="nl-NL" dirty="0" smtClean="0"/>
              <a:t>Ontspannen sfeer creëren</a:t>
            </a:r>
          </a:p>
          <a:p>
            <a:pPr lvl="1"/>
            <a:r>
              <a:rPr lang="nl-NL" dirty="0" smtClean="0"/>
              <a:t>Doel van het gesprek noemen</a:t>
            </a:r>
          </a:p>
          <a:p>
            <a:pPr lvl="1"/>
            <a:r>
              <a:rPr lang="nl-NL" dirty="0" smtClean="0"/>
              <a:t>Samen </a:t>
            </a:r>
            <a:r>
              <a:rPr lang="nl-NL" dirty="0"/>
              <a:t>tijdsduur </a:t>
            </a:r>
            <a:r>
              <a:rPr lang="nl-NL" dirty="0" smtClean="0"/>
              <a:t>afspreken</a:t>
            </a:r>
          </a:p>
          <a:p>
            <a:pPr lvl="1"/>
            <a:r>
              <a:rPr lang="nl-NL" dirty="0" smtClean="0"/>
              <a:t>Structuur / procedure </a:t>
            </a:r>
            <a:r>
              <a:rPr lang="nl-NL" dirty="0"/>
              <a:t>van gesprek </a:t>
            </a:r>
            <a:r>
              <a:rPr lang="nl-NL" dirty="0" smtClean="0"/>
              <a:t>voorstellen</a:t>
            </a:r>
          </a:p>
          <a:p>
            <a:pPr>
              <a:buFont typeface="+mj-lt"/>
              <a:buAutoNum type="arabicPeriod"/>
            </a:pPr>
            <a:r>
              <a:rPr lang="nl-NL" sz="1800" dirty="0" smtClean="0"/>
              <a:t>Kern</a:t>
            </a:r>
          </a:p>
          <a:p>
            <a:pPr lvl="1"/>
            <a:r>
              <a:rPr lang="nl-NL" dirty="0" smtClean="0"/>
              <a:t>Gesprek structureren door punten samen te vatten en nieuwe punten aan te kondigen</a:t>
            </a:r>
          </a:p>
          <a:p>
            <a:pPr lvl="1"/>
            <a:r>
              <a:rPr lang="nl-NL" dirty="0" smtClean="0"/>
              <a:t>Checken of gesprek nog relevant is voor doel </a:t>
            </a:r>
          </a:p>
          <a:p>
            <a:pPr lvl="1"/>
            <a:r>
              <a:rPr lang="nl-NL" dirty="0"/>
              <a:t>Tijd </a:t>
            </a:r>
            <a:r>
              <a:rPr lang="nl-NL" dirty="0" smtClean="0"/>
              <a:t>bewaken</a:t>
            </a:r>
          </a:p>
          <a:p>
            <a:pPr>
              <a:buFont typeface="+mj-lt"/>
              <a:buAutoNum type="arabicPeriod"/>
            </a:pPr>
            <a:r>
              <a:rPr lang="nl-NL" sz="1800" dirty="0" smtClean="0"/>
              <a:t>Afsluiting</a:t>
            </a:r>
          </a:p>
          <a:p>
            <a:pPr lvl="1"/>
            <a:r>
              <a:rPr lang="nl-NL" dirty="0" smtClean="0"/>
              <a:t>Afsluiting aankondigen</a:t>
            </a:r>
          </a:p>
          <a:p>
            <a:pPr lvl="1"/>
            <a:r>
              <a:rPr lang="nl-NL" dirty="0" smtClean="0"/>
              <a:t>Gesprek kort samenvatten</a:t>
            </a:r>
          </a:p>
          <a:p>
            <a:pPr lvl="1"/>
            <a:r>
              <a:rPr lang="nl-NL" dirty="0" smtClean="0"/>
              <a:t>Concrete afspraken noemen</a:t>
            </a:r>
          </a:p>
          <a:p>
            <a:pPr lvl="1"/>
            <a:r>
              <a:rPr lang="nl-NL" dirty="0" smtClean="0"/>
              <a:t>Eventueel vervolgafspraken maken</a:t>
            </a:r>
            <a:endParaRPr lang="nl-NL" dirty="0"/>
          </a:p>
          <a:p>
            <a:pPr lvl="1"/>
            <a:endParaRPr lang="nl-NL" dirty="0" smtClean="0"/>
          </a:p>
          <a:p>
            <a:pPr lvl="1"/>
            <a:endParaRPr lang="nl-NL" dirty="0" smtClean="0"/>
          </a:p>
          <a:p>
            <a:pPr lvl="1"/>
            <a:endParaRPr lang="nl-NL" dirty="0"/>
          </a:p>
          <a:p>
            <a:pPr marL="0" indent="0">
              <a:buNone/>
            </a:pPr>
            <a:r>
              <a:rPr lang="nl-NL" dirty="0"/>
              <a:t/>
            </a:r>
            <a:br>
              <a:rPr lang="nl-NL" dirty="0"/>
            </a:br>
            <a:r>
              <a:rPr lang="nl-NL" dirty="0"/>
              <a:t/>
            </a:r>
            <a:br>
              <a:rPr lang="nl-NL" dirty="0"/>
            </a:br>
            <a:endParaRPr lang="nl-NL" dirty="0"/>
          </a:p>
        </p:txBody>
      </p:sp>
    </p:spTree>
    <p:extLst>
      <p:ext uri="{BB962C8B-B14F-4D97-AF65-F5344CB8AC3E}">
        <p14:creationId xmlns:p14="http://schemas.microsoft.com/office/powerpoint/2010/main" val="352229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9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9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390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390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390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390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390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390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390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3907">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3907">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3907">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3907">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23907">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nl-NL" dirty="0" smtClean="0"/>
              <a:t>Basisgespreksvaardigheden </a:t>
            </a:r>
            <a:r>
              <a:rPr lang="nl-NL" dirty="0" err="1" smtClean="0"/>
              <a:t>tell</a:t>
            </a:r>
            <a:r>
              <a:rPr lang="nl-NL" dirty="0" smtClean="0"/>
              <a:t>-</a:t>
            </a:r>
            <a:r>
              <a:rPr lang="nl-NL" dirty="0" err="1" smtClean="0"/>
              <a:t>and</a:t>
            </a:r>
            <a:r>
              <a:rPr lang="nl-NL" dirty="0" smtClean="0"/>
              <a:t>-</a:t>
            </a:r>
            <a:r>
              <a:rPr lang="nl-NL" smtClean="0"/>
              <a:t>sell-variant</a:t>
            </a:r>
            <a:endParaRPr lang="nl-NL" dirty="0"/>
          </a:p>
        </p:txBody>
      </p:sp>
      <p:sp>
        <p:nvSpPr>
          <p:cNvPr id="123907" name="Rectangle 3"/>
          <p:cNvSpPr>
            <a:spLocks noGrp="1" noChangeArrowheads="1"/>
          </p:cNvSpPr>
          <p:nvPr>
            <p:ph type="body" idx="1"/>
          </p:nvPr>
        </p:nvSpPr>
        <p:spPr/>
        <p:txBody>
          <a:bodyPr/>
          <a:lstStyle/>
          <a:p>
            <a:r>
              <a:rPr lang="nl-NL" dirty="0" smtClean="0"/>
              <a:t>Reguleren / regie over gesprek in handen houden</a:t>
            </a:r>
          </a:p>
          <a:p>
            <a:r>
              <a:rPr lang="nl-NL" dirty="0" smtClean="0"/>
              <a:t>Vragen stellen / concretiseren</a:t>
            </a:r>
          </a:p>
          <a:p>
            <a:r>
              <a:rPr lang="nl-NL" dirty="0" smtClean="0"/>
              <a:t>Tussentijds samenvatten</a:t>
            </a:r>
          </a:p>
          <a:p>
            <a:r>
              <a:rPr lang="nl-NL" dirty="0" smtClean="0"/>
              <a:t>Stimuleren tot vragen stellen</a:t>
            </a:r>
            <a:endParaRPr lang="nl-NL" dirty="0"/>
          </a:p>
          <a:p>
            <a:pPr marL="0" indent="0">
              <a:buNone/>
            </a:pPr>
            <a:endParaRPr lang="nl-NL" sz="1800" dirty="0" smtClean="0"/>
          </a:p>
          <a:p>
            <a:pPr marL="0" indent="0">
              <a:buNone/>
            </a:pPr>
            <a:r>
              <a:rPr lang="nl-NL" sz="1800" dirty="0" smtClean="0"/>
              <a:t>Zie Gramsbergen-Hoogland &amp; Van der Molen (2017:174)</a:t>
            </a:r>
          </a:p>
        </p:txBody>
      </p:sp>
    </p:spTree>
    <p:extLst>
      <p:ext uri="{BB962C8B-B14F-4D97-AF65-F5344CB8AC3E}">
        <p14:creationId xmlns:p14="http://schemas.microsoft.com/office/powerpoint/2010/main" val="2082566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9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39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390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39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nl-NL" dirty="0" smtClean="0"/>
              <a:t>Waar gaan we nu mee oefenen?</a:t>
            </a:r>
            <a:endParaRPr lang="nl-NL" dirty="0"/>
          </a:p>
        </p:txBody>
      </p:sp>
      <p:sp>
        <p:nvSpPr>
          <p:cNvPr id="123907" name="Rectangle 3"/>
          <p:cNvSpPr>
            <a:spLocks noGrp="1" noChangeArrowheads="1"/>
          </p:cNvSpPr>
          <p:nvPr>
            <p:ph type="body" idx="1"/>
          </p:nvPr>
        </p:nvSpPr>
        <p:spPr/>
        <p:txBody>
          <a:bodyPr/>
          <a:lstStyle/>
          <a:p>
            <a:r>
              <a:rPr lang="nl-NL" b="1" dirty="0" smtClean="0"/>
              <a:t>Reguleren / regie over gesprek in handen houden</a:t>
            </a:r>
          </a:p>
          <a:p>
            <a:r>
              <a:rPr lang="nl-NL" dirty="0" smtClean="0"/>
              <a:t>Vragen stellen / concretiseren</a:t>
            </a:r>
          </a:p>
          <a:p>
            <a:r>
              <a:rPr lang="nl-NL" b="1" dirty="0" smtClean="0"/>
              <a:t>Tussentijds samenvatten</a:t>
            </a:r>
          </a:p>
          <a:p>
            <a:r>
              <a:rPr lang="nl-NL" dirty="0" smtClean="0"/>
              <a:t>Stimuleren tot vragen stellen</a:t>
            </a:r>
            <a:endParaRPr lang="nl-NL" dirty="0"/>
          </a:p>
          <a:p>
            <a:pPr marL="0" indent="0">
              <a:buNone/>
            </a:pPr>
            <a:endParaRPr lang="nl-NL" sz="1800" dirty="0" smtClean="0"/>
          </a:p>
          <a:p>
            <a:pPr marL="0" indent="0">
              <a:buNone/>
            </a:pPr>
            <a:r>
              <a:rPr lang="nl-NL" dirty="0"/>
              <a:t/>
            </a:r>
            <a:br>
              <a:rPr lang="nl-NL" dirty="0"/>
            </a:br>
            <a:r>
              <a:rPr lang="nl-NL" dirty="0"/>
              <a:t/>
            </a:r>
            <a:br>
              <a:rPr lang="nl-NL" dirty="0"/>
            </a:br>
            <a:endParaRPr lang="nl-NL" dirty="0"/>
          </a:p>
        </p:txBody>
      </p:sp>
    </p:spTree>
    <p:extLst>
      <p:ext uri="{BB962C8B-B14F-4D97-AF65-F5344CB8AC3E}">
        <p14:creationId xmlns:p14="http://schemas.microsoft.com/office/powerpoint/2010/main" val="14385980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nl-NL" dirty="0" smtClean="0"/>
              <a:t>Oefening: adviesgesprek </a:t>
            </a:r>
            <a:endParaRPr lang="nl-NL" dirty="0"/>
          </a:p>
        </p:txBody>
      </p:sp>
      <p:sp>
        <p:nvSpPr>
          <p:cNvPr id="123907" name="Rectangle 3"/>
          <p:cNvSpPr>
            <a:spLocks noGrp="1" noChangeArrowheads="1"/>
          </p:cNvSpPr>
          <p:nvPr>
            <p:ph type="body" idx="1"/>
          </p:nvPr>
        </p:nvSpPr>
        <p:spPr/>
        <p:txBody>
          <a:bodyPr/>
          <a:lstStyle/>
          <a:p>
            <a:pPr marL="514350" indent="-457200">
              <a:buFont typeface="+mj-lt"/>
              <a:buAutoNum type="arabicPeriod"/>
            </a:pPr>
            <a:r>
              <a:rPr lang="nl-NL" sz="2000" dirty="0" smtClean="0"/>
              <a:t>Werk samen met een medestudent</a:t>
            </a:r>
            <a:endParaRPr lang="nl-NL" sz="2000" dirty="0"/>
          </a:p>
          <a:p>
            <a:pPr marL="514350" indent="-457200">
              <a:buFont typeface="+mj-lt"/>
              <a:buAutoNum type="arabicPeriod"/>
            </a:pPr>
            <a:r>
              <a:rPr lang="nl-NL" sz="2000" dirty="0" smtClean="0"/>
              <a:t>Print sheet 2: reguleren/regie voeren over het gesprek. Deze sheet geeft de structuur aan van het gesprek.</a:t>
            </a:r>
          </a:p>
          <a:p>
            <a:pPr marL="514350" indent="-457200">
              <a:buFont typeface="+mj-lt"/>
              <a:buAutoNum type="arabicPeriod"/>
            </a:pPr>
            <a:r>
              <a:rPr lang="nl-NL" sz="2000" dirty="0" smtClean="0"/>
              <a:t>Neem wisselend de rol aan van: gespreksleider/adviseur en gesprekspartner/adviesvrager en observatoren.</a:t>
            </a:r>
          </a:p>
          <a:p>
            <a:pPr marL="514350" indent="-457200">
              <a:buFont typeface="+mj-lt"/>
              <a:buAutoNum type="arabicPeriod"/>
            </a:pPr>
            <a:r>
              <a:rPr lang="nl-NL" sz="2000" dirty="0" smtClean="0"/>
              <a:t>Gespreksleider voert het gesprek met de gesprekspartner (max. 10 minuten) en probeert vast te houden aan de voorbereide structuur van sheet 2. Adviesvrager noteert zet achter elk item van sheet 2 ja of nee. Wees kritisch </a:t>
            </a:r>
          </a:p>
          <a:p>
            <a:pPr marL="514350" indent="-457200">
              <a:buFont typeface="+mj-lt"/>
              <a:buAutoNum type="arabicPeriod"/>
            </a:pPr>
            <a:r>
              <a:rPr lang="nl-NL" sz="2000" dirty="0" smtClean="0"/>
              <a:t>Wissel van rollen, zodat de gespreksleider gesprekspartner wordt en andersom.</a:t>
            </a:r>
          </a:p>
          <a:p>
            <a:pPr marL="514350" indent="-457200">
              <a:buFont typeface="+mj-lt"/>
              <a:buAutoNum type="arabicPeriod"/>
            </a:pPr>
            <a:r>
              <a:rPr lang="nl-NL" sz="2000" dirty="0" smtClean="0"/>
              <a:t>Schrijf de feedback op bij opdracht 2</a:t>
            </a:r>
          </a:p>
          <a:p>
            <a:pPr marL="57150" indent="0">
              <a:buNone/>
            </a:pPr>
            <a:endParaRPr lang="nl-NL" sz="2000" dirty="0"/>
          </a:p>
          <a:p>
            <a:pPr marL="57150" indent="0">
              <a:buNone/>
            </a:pPr>
            <a:r>
              <a:rPr lang="nl-NL" sz="2000" dirty="0" smtClean="0"/>
              <a:t>Max. 30 minuten</a:t>
            </a:r>
            <a:endParaRPr lang="nl-NL" sz="2000" dirty="0"/>
          </a:p>
          <a:p>
            <a:pPr marL="0" indent="0">
              <a:buNone/>
            </a:pPr>
            <a:r>
              <a:rPr lang="nl-NL" dirty="0"/>
              <a:t/>
            </a:r>
            <a:br>
              <a:rPr lang="nl-NL" dirty="0"/>
            </a:br>
            <a:r>
              <a:rPr lang="nl-NL" dirty="0"/>
              <a:t/>
            </a:r>
            <a:br>
              <a:rPr lang="nl-NL" dirty="0"/>
            </a:br>
            <a:endParaRPr lang="nl-NL" dirty="0"/>
          </a:p>
        </p:txBody>
      </p:sp>
    </p:spTree>
    <p:extLst>
      <p:ext uri="{BB962C8B-B14F-4D97-AF65-F5344CB8AC3E}">
        <p14:creationId xmlns:p14="http://schemas.microsoft.com/office/powerpoint/2010/main" val="4031025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type="subTitle" idx="1"/>
          </p:nvPr>
        </p:nvSpPr>
        <p:spPr>
          <a:xfrm>
            <a:off x="358775" y="5056188"/>
            <a:ext cx="5757863" cy="1439862"/>
          </a:xfrm>
          <a:noFill/>
        </p:spPr>
        <p:txBody>
          <a:bodyPr anchor="b"/>
          <a:lstStyle/>
          <a:p>
            <a:r>
              <a:rPr lang="nl-NL" sz="1400" b="0" dirty="0"/>
              <a:t>De Haagse </a:t>
            </a:r>
            <a:r>
              <a:rPr lang="nl-NL" sz="1400" b="0" dirty="0" smtClean="0"/>
              <a:t>Hogeschool </a:t>
            </a:r>
          </a:p>
          <a:p>
            <a:r>
              <a:rPr lang="nl-NL" sz="1400" b="0" dirty="0" smtClean="0"/>
              <a:t>Faculteit Business, Finance &amp; Marketing</a:t>
            </a:r>
          </a:p>
          <a:p>
            <a:r>
              <a:rPr lang="nl-NL" sz="1400" b="0" dirty="0" smtClean="0"/>
              <a:t>Telefoon: 070 445 7306</a:t>
            </a:r>
            <a:endParaRPr lang="nl-NL" sz="1400" b="0" dirty="0"/>
          </a:p>
          <a:p>
            <a:r>
              <a:rPr lang="nl-NL" sz="1400" b="0" smtClean="0"/>
              <a:t>a.f.j.h.vissers@hhs.nl</a:t>
            </a:r>
            <a:endParaRPr lang="nl-NL" sz="1400" b="0" dirty="0"/>
          </a:p>
          <a:p>
            <a:r>
              <a:rPr lang="nl-NL" sz="1400" b="0" dirty="0" err="1"/>
              <a:t>www.dehaagsehogeschool.nl</a:t>
            </a:r>
            <a:endParaRPr lang="en-GB" sz="1400" b="0" dirty="0"/>
          </a:p>
        </p:txBody>
      </p:sp>
    </p:spTree>
    <p:extLst>
      <p:ext uri="{BB962C8B-B14F-4D97-AF65-F5344CB8AC3E}">
        <p14:creationId xmlns:p14="http://schemas.microsoft.com/office/powerpoint/2010/main" val="2727440713"/>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_TIS_Delft_nl">
  <a:themeElements>
    <a:clrScheme name="">
      <a:dk1>
        <a:srgbClr val="080808"/>
      </a:dk1>
      <a:lt1>
        <a:srgbClr val="FFFFFF"/>
      </a:lt1>
      <a:dk2>
        <a:srgbClr val="FF0000"/>
      </a:dk2>
      <a:lt2>
        <a:srgbClr val="C0C0C0"/>
      </a:lt2>
      <a:accent1>
        <a:srgbClr val="808080"/>
      </a:accent1>
      <a:accent2>
        <a:srgbClr val="B2B2B2"/>
      </a:accent2>
      <a:accent3>
        <a:srgbClr val="FFFFFF"/>
      </a:accent3>
      <a:accent4>
        <a:srgbClr val="060606"/>
      </a:accent4>
      <a:accent5>
        <a:srgbClr val="C0C0C0"/>
      </a:accent5>
      <a:accent6>
        <a:srgbClr val="A1A1A1"/>
      </a:accent6>
      <a:hlink>
        <a:srgbClr val="0000FF"/>
      </a:hlink>
      <a:folHlink>
        <a:srgbClr val="0000CC"/>
      </a:folHlink>
    </a:clrScheme>
    <a:fontScheme name="PowerPoint_TIS_Delft_nl">
      <a:majorFont>
        <a:latin typeface="Univers"/>
        <a:ea typeface=""/>
        <a:cs typeface=""/>
      </a:majorFont>
      <a:minorFont>
        <a:latin typeface="Univers"/>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a:noFill/>
        </a:ln>
        <a:effectLst/>
        <a:extLst>
          <a:ext uri="{91240B29-F687-4f45-9708-019B960494DF}">
            <a14:hiddenLine xmlns=""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1" lang="en-GB"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2"/>
        </a:solidFill>
        <a:ln>
          <a:noFill/>
        </a:ln>
        <a:effectLst/>
        <a:extLst>
          <a:ext uri="{91240B29-F687-4f45-9708-019B960494DF}">
            <a14:hiddenLine xmlns="" xmlns:a14="http://schemas.microsoft.com/office/drawing/2010/main" w="9525" cap="flat" cmpd="sng" algn="ctr">
              <a:solidFill>
                <a:schemeClr val="bg2"/>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a:spPr>
      <a:bodyPr vert="horz" wrap="none" lIns="90000" tIns="46800" rIns="90000" bIns="4680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1" lang="en-GB" sz="1400" b="1" i="0" u="none" strike="noStrike" cap="none" normalizeH="0" baseline="0" smtClean="0">
            <a:ln>
              <a:noFill/>
            </a:ln>
            <a:solidFill>
              <a:schemeClr val="tx1"/>
            </a:solidFill>
            <a:effectLst/>
            <a:latin typeface="Arial" charset="0"/>
          </a:defRPr>
        </a:defPPr>
      </a:lstStyle>
    </a:lnDef>
  </a:objectDefaults>
  <a:extraClrSchemeLst>
    <a:extraClrScheme>
      <a:clrScheme name="PowerPoint_TIS_Delft_nl 1">
        <a:dk1>
          <a:srgbClr val="080808"/>
        </a:dk1>
        <a:lt1>
          <a:srgbClr val="FFFFFF"/>
        </a:lt1>
        <a:dk2>
          <a:srgbClr val="FF0000"/>
        </a:dk2>
        <a:lt2>
          <a:srgbClr val="C0C0C0"/>
        </a:lt2>
        <a:accent1>
          <a:srgbClr val="808080"/>
        </a:accent1>
        <a:accent2>
          <a:srgbClr val="B2B2B2"/>
        </a:accent2>
        <a:accent3>
          <a:srgbClr val="FFFFFF"/>
        </a:accent3>
        <a:accent4>
          <a:srgbClr val="060606"/>
        </a:accent4>
        <a:accent5>
          <a:srgbClr val="C0C0C0"/>
        </a:accent5>
        <a:accent6>
          <a:srgbClr val="A1A1A1"/>
        </a:accent6>
        <a:hlink>
          <a:srgbClr val="969696"/>
        </a:hlink>
        <a:folHlink>
          <a:srgbClr val="29292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156a601e-7208-4b4d-8d8b-5759a4c06359">RDKWE32NWJ6S-105-296</_dlc_DocId>
    <_dlc_DocIdUrl xmlns="156a601e-7208-4b4d-8d8b-5759a4c06359">
      <Url>https://intranet.hhs.nl/nl/serviceplein/_layouts/15/DocIdRedir.aspx?ID=RDKWE32NWJ6S-105-296</Url>
      <Description>RDKWE32NWJ6S-105-296</Description>
    </_dlc_DocIdUrl>
    <h891d882ac7f4958ad35ab1fbb3c09d1 xmlns="156a601e-7208-4b4d-8d8b-5759a4c06359">
      <Terms xmlns="http://schemas.microsoft.com/office/infopath/2007/PartnerControls">
        <TermInfo xmlns="http://schemas.microsoft.com/office/infopath/2007/PartnerControls">
          <TermName xmlns="http://schemas.microsoft.com/office/infopath/2007/PartnerControls">Medewerker</TermName>
          <TermId xmlns="http://schemas.microsoft.com/office/infopath/2007/PartnerControls">b4966bbf-12ec-4d4f-9f76-5f68a58e4d09</TermId>
        </TermInfo>
        <TermInfo xmlns="http://schemas.microsoft.com/office/infopath/2007/PartnerControls">
          <TermName xmlns="http://schemas.microsoft.com/office/infopath/2007/PartnerControls">Student</TermName>
          <TermId xmlns="http://schemas.microsoft.com/office/infopath/2007/PartnerControls">7f09ef01-e78f-4aea-a4f8-c5d90c4d30f9</TermId>
        </TermInfo>
      </Terms>
    </h891d882ac7f4958ad35ab1fbb3c09d1>
    <TaxCatchAll xmlns="156a601e-7208-4b4d-8d8b-5759a4c06359">
      <Value>393</Value>
      <Value>392</Value>
      <Value>391</Value>
      <Value>390</Value>
      <Value>389</Value>
      <Value>388</Value>
      <Value>387</Value>
      <Value>386</Value>
      <Value>385</Value>
      <Value>384</Value>
      <Value>383</Value>
      <Value>382</Value>
      <Value>381</Value>
      <Value>380</Value>
      <Value>753</Value>
      <Value>370</Value>
      <Value>368</Value>
      <Value>361</Value>
      <Value>759</Value>
      <Value>758</Value>
      <Value>757</Value>
      <Value>756</Value>
      <Value>755</Value>
      <Value>754</Value>
      <Value>359</Value>
      <Value>752</Value>
      <Value>357</Value>
      <Value>750</Value>
      <Value>748</Value>
      <Value>701</Value>
      <Value>49</Value>
      <Value>358</Value>
      <Value>442</Value>
      <Value>743</Value>
      <Value>742</Value>
      <Value>741</Value>
      <Value>503</Value>
      <Value>2023</Value>
      <Value>732</Value>
      <Value>356</Value>
      <Value>729</Value>
      <Value>727</Value>
      <Value>726</Value>
      <Value>725</Value>
      <Value>724</Value>
      <Value>974</Value>
      <Value>721</Value>
      <Value>46</Value>
      <Value>714</Value>
      <Value>349</Value>
      <Value>507</Value>
      <Value>506</Value>
      <Value>505</Value>
      <Value>504</Value>
      <Value>395</Value>
      <Value>502</Value>
      <Value>501</Value>
      <Value>500</Value>
      <Value>443</Value>
      <Value>498</Value>
      <Value>497</Value>
      <Value>496</Value>
      <Value>493</Value>
      <Value>492</Value>
      <Value>491</Value>
      <Value>47</Value>
      <Value>481</Value>
      <Value>975</Value>
      <Value>658</Value>
      <Value>973</Value>
      <Value>458</Value>
      <Value>457</Value>
      <Value>456</Value>
      <Value>455</Value>
      <Value>454</Value>
      <Value>453</Value>
      <Value>452</Value>
      <Value>451</Value>
      <Value>450</Value>
      <Value>449</Value>
      <Value>448</Value>
      <Value>447</Value>
      <Value>446</Value>
      <Value>445</Value>
      <Value>444</Value>
      <Value>2019</Value>
      <Value>2018</Value>
      <Value>441</Value>
      <Value>440</Value>
      <Value>45</Value>
      <Value>44</Value>
      <Value>634</Value>
      <Value>42</Value>
      <Value>41</Value>
      <Value>39</Value>
      <Value>38</Value>
      <Value>2007</Value>
      <Value>36</Value>
      <Value>499</Value>
      <Value>396</Value>
      <Value>399</Value>
      <Value>398</Value>
      <Value>397</Value>
      <Value>2</Value>
      <Value>1</Value>
      <Value>394</Value>
    </TaxCatchAll>
    <k6c0eef2582b450886757425771376ac xmlns="156a601e-7208-4b4d-8d8b-5759a4c06359">
      <Terms xmlns="http://schemas.microsoft.com/office/infopath/2007/PartnerControls">
        <TermInfo xmlns="http://schemas.microsoft.com/office/infopath/2007/PartnerControls">
          <TermName xmlns="http://schemas.microsoft.com/office/infopath/2007/PartnerControls">Bestuurskunde/Overheidsmanagement Deeltijd</TermName>
          <TermId xmlns="http://schemas.microsoft.com/office/infopath/2007/PartnerControls">62d2b44e-4066-4e54-bb28-c1859151ca33</TermId>
        </TermInfo>
        <TermInfo xmlns="http://schemas.microsoft.com/office/infopath/2007/PartnerControls">
          <TermName xmlns="http://schemas.microsoft.com/office/infopath/2007/PartnerControls">Bestuurskunde/Overheidsmanagement Duaal</TermName>
          <TermId xmlns="http://schemas.microsoft.com/office/infopath/2007/PartnerControls">2326fdb9-ef45-4036-ad48-f4d1fce2098f</TermId>
        </TermInfo>
        <TermInfo xmlns="http://schemas.microsoft.com/office/infopath/2007/PartnerControls">
          <TermName xmlns="http://schemas.microsoft.com/office/infopath/2007/PartnerControls">HBO-Rechten Deeltijd</TermName>
          <TermId xmlns="http://schemas.microsoft.com/office/infopath/2007/PartnerControls">79bbad7a-2f52-4bc6-ba45-5c504c578ce5</TermId>
        </TermInfo>
        <TermInfo xmlns="http://schemas.microsoft.com/office/infopath/2007/PartnerControls">
          <TermName xmlns="http://schemas.microsoft.com/office/infopath/2007/PartnerControls">HBO-Rechten Duaal</TermName>
          <TermId xmlns="http://schemas.microsoft.com/office/infopath/2007/PartnerControls">0e967a49-5692-451e-8063-64e7e2e359d5</TermId>
        </TermInfo>
        <TermInfo xmlns="http://schemas.microsoft.com/office/infopath/2007/PartnerControls">
          <TermName xmlns="http://schemas.microsoft.com/office/infopath/2007/PartnerControls">Integrale Veiligheidskunde Deeltijd</TermName>
          <TermId xmlns="http://schemas.microsoft.com/office/infopath/2007/PartnerControls">9c9713aa-5bfa-4442-8b55-619ca0e68d5f</TermId>
        </TermInfo>
        <TermInfo xmlns="http://schemas.microsoft.com/office/infopath/2007/PartnerControls">
          <TermName xmlns="http://schemas.microsoft.com/office/infopath/2007/PartnerControls">Integrale Veiligheidskunde Duaal</TermName>
          <TermId xmlns="http://schemas.microsoft.com/office/infopath/2007/PartnerControls">b6d20729-94c8-44e8-b135-d1a51212c310</TermId>
        </TermInfo>
        <TermInfo xmlns="http://schemas.microsoft.com/office/infopath/2007/PartnerControls">
          <TermName xmlns="http://schemas.microsoft.com/office/infopath/2007/PartnerControls">LAW Exchange Fulltime</TermName>
          <TermId xmlns="http://schemas.microsoft.com/office/infopath/2007/PartnerControls">f435e57d-1557-4862-801a-aa7247993d46</TermId>
        </TermInfo>
        <TermInfo xmlns="http://schemas.microsoft.com/office/infopath/2007/PartnerControls">
          <TermName xmlns="http://schemas.microsoft.com/office/infopath/2007/PartnerControls">LAW Fulltime</TermName>
          <TermId xmlns="http://schemas.microsoft.com/office/infopath/2007/PartnerControls">d6dcdd4d-f8de-4763-9be7-d730ea33e9f0</TermId>
        </TermInfo>
        <TermInfo xmlns="http://schemas.microsoft.com/office/infopath/2007/PartnerControls">
          <TermName xmlns="http://schemas.microsoft.com/office/infopath/2007/PartnerControls">Management in de zorg Deeltijd</TermName>
          <TermId xmlns="http://schemas.microsoft.com/office/infopath/2007/PartnerControls">e7ec8605-fa8e-4b19-a9bc-0fcd4ec487ac</TermId>
        </TermInfo>
        <TermInfo xmlns="http://schemas.microsoft.com/office/infopath/2007/PartnerControls">
          <TermName xmlns="http://schemas.microsoft.com/office/infopath/2007/PartnerControls">Management in de zorg Duaal</TermName>
          <TermId xmlns="http://schemas.microsoft.com/office/infopath/2007/PartnerControls">c3203ec7-fab5-403a-8a06-7ac2fbc913ac</TermId>
        </TermInfo>
        <TermInfo xmlns="http://schemas.microsoft.com/office/infopath/2007/PartnerControls">
          <TermName xmlns="http://schemas.microsoft.com/office/infopath/2007/PartnerControls">Public Management Exchange Fulltime</TermName>
          <TermId xmlns="http://schemas.microsoft.com/office/infopath/2007/PartnerControls">2da177dd-3122-4701-899f-914952e0e498</TermId>
        </TermInfo>
        <TermInfo xmlns="http://schemas.microsoft.com/office/infopath/2007/PartnerControls">
          <TermName xmlns="http://schemas.microsoft.com/office/infopath/2007/PartnerControls">Public Management Fulltime</TermName>
          <TermId xmlns="http://schemas.microsoft.com/office/infopath/2007/PartnerControls">8e7e8cf1-8d56-442c-8c87-ab29b35c2e41</TermId>
        </TermInfo>
        <TermInfo xmlns="http://schemas.microsoft.com/office/infopath/2007/PartnerControls">
          <TermName xmlns="http://schemas.microsoft.com/office/infopath/2007/PartnerControls">Safety ＆ security Management Studies Fulltime</TermName>
          <TermId xmlns="http://schemas.microsoft.com/office/infopath/2007/PartnerControls">f17d6f2b-ec5d-4410-868f-c80539a260c7</TermId>
        </TermInfo>
        <TermInfo xmlns="http://schemas.microsoft.com/office/infopath/2007/PartnerControls">
          <TermName xmlns="http://schemas.microsoft.com/office/infopath/2007/PartnerControls">Accountancy Exchange Voltijd</TermName>
          <TermId xmlns="http://schemas.microsoft.com/office/infopath/2007/PartnerControls">73f5db24-4e25-445f-aed5-8c957290ea6e</TermId>
        </TermInfo>
        <TermInfo xmlns="http://schemas.microsoft.com/office/infopath/2007/PartnerControls">
          <TermName xmlns="http://schemas.microsoft.com/office/infopath/2007/PartnerControls">Accountancy Voltijd</TermName>
          <TermId xmlns="http://schemas.microsoft.com/office/infopath/2007/PartnerControls">851e8fff-a527-4c02-a5cc-3b77964b21f8</TermId>
        </TermInfo>
        <TermInfo xmlns="http://schemas.microsoft.com/office/infopath/2007/PartnerControls">
          <TermName xmlns="http://schemas.microsoft.com/office/infopath/2007/PartnerControls">Bedrijfseconomie - Associate Degree Deeltijd</TermName>
          <TermId xmlns="http://schemas.microsoft.com/office/infopath/2007/PartnerControls">792e941b-bb29-4509-be48-fbea35b2e40a</TermId>
        </TermInfo>
        <TermInfo xmlns="http://schemas.microsoft.com/office/infopath/2007/PartnerControls">
          <TermName xmlns="http://schemas.microsoft.com/office/infopath/2007/PartnerControls">Bedrijfseconomie Deeltijd</TermName>
          <TermId xmlns="http://schemas.microsoft.com/office/infopath/2007/PartnerControls">63df8494-3db4-43e2-904c-0a229121e555</TermId>
        </TermInfo>
        <TermInfo xmlns="http://schemas.microsoft.com/office/infopath/2007/PartnerControls">
          <TermName xmlns="http://schemas.microsoft.com/office/infopath/2007/PartnerControls">Bedrijfseconomie Voltijd</TermName>
          <TermId xmlns="http://schemas.microsoft.com/office/infopath/2007/PartnerControls">cc9a0b38-6e2a-47ed-8966-4de4f8a2d949</TermId>
        </TermInfo>
        <TermInfo xmlns="http://schemas.microsoft.com/office/infopath/2007/PartnerControls">
          <TermName xmlns="http://schemas.microsoft.com/office/infopath/2007/PartnerControls">Commerciële Economie - Exchange Voltijd</TermName>
          <TermId xmlns="http://schemas.microsoft.com/office/infopath/2007/PartnerControls">d8667908-ecda-48e9-bc0d-2bbc48ff3653</TermId>
        </TermInfo>
        <TermInfo xmlns="http://schemas.microsoft.com/office/infopath/2007/PartnerControls">
          <TermName xmlns="http://schemas.microsoft.com/office/infopath/2007/PartnerControls">Commerciële Economie Deeltijd</TermName>
          <TermId xmlns="http://schemas.microsoft.com/office/infopath/2007/PartnerControls">1df34d84-665a-4bbe-9800-d3ac44355c3b</TermId>
        </TermInfo>
        <TermInfo xmlns="http://schemas.microsoft.com/office/infopath/2007/PartnerControls">
          <TermName xmlns="http://schemas.microsoft.com/office/infopath/2007/PartnerControls">Commerciële Economie Voltijd</TermName>
          <TermId xmlns="http://schemas.microsoft.com/office/infopath/2007/PartnerControls">267fcada-0230-48ff-9d6e-c235343476bd</TermId>
        </TermInfo>
        <TermInfo xmlns="http://schemas.microsoft.com/office/infopath/2007/PartnerControls">
          <TermName xmlns="http://schemas.microsoft.com/office/infopath/2007/PartnerControls">International Business and Management Studies Fulltime</TermName>
          <TermId xmlns="http://schemas.microsoft.com/office/infopath/2007/PartnerControls">0d75be4e-b74e-4e31-87c2-ba52ac8a82c6</TermId>
        </TermInfo>
        <TermInfo xmlns="http://schemas.microsoft.com/office/infopath/2007/PartnerControls">
          <TermName xmlns="http://schemas.microsoft.com/office/infopath/2007/PartnerControls">International Business en Management Studies - Exchange Voltijd</TermName>
          <TermId xmlns="http://schemas.microsoft.com/office/infopath/2007/PartnerControls">d46bc597-c445-461d-9e5e-74c0dcd4f05b</TermId>
        </TermInfo>
        <TermInfo xmlns="http://schemas.microsoft.com/office/infopath/2007/PartnerControls">
          <TermName xmlns="http://schemas.microsoft.com/office/infopath/2007/PartnerControls">International Financial Management and Control Fulltime</TermName>
          <TermId xmlns="http://schemas.microsoft.com/office/infopath/2007/PartnerControls">5d8167b3-0e6a-4c33-9375-e73b5359d622</TermId>
        </TermInfo>
        <TermInfo xmlns="http://schemas.microsoft.com/office/infopath/2007/PartnerControls">
          <TermName xmlns="http://schemas.microsoft.com/office/infopath/2007/PartnerControls">Small Business ＆ Retail Management Voltijd</TermName>
          <TermId xmlns="http://schemas.microsoft.com/office/infopath/2007/PartnerControls">2fa3ade5-3d10-4e12-a214-ada980152bfb</TermId>
        </TermInfo>
        <TermInfo xmlns="http://schemas.microsoft.com/office/infopath/2007/PartnerControls">
          <TermName xmlns="http://schemas.microsoft.com/office/infopath/2007/PartnerControls">Bewegingstechnologie Voltijd</TermName>
          <TermId xmlns="http://schemas.microsoft.com/office/infopath/2007/PartnerControls">2c97e3a1-fa1c-479a-9943-ab4f3bca3dcd</TermId>
        </TermInfo>
        <TermInfo xmlns="http://schemas.microsoft.com/office/infopath/2007/PartnerControls">
          <TermName xmlns="http://schemas.microsoft.com/office/infopath/2007/PartnerControls">Huidtherapie Voltijd</TermName>
          <TermId xmlns="http://schemas.microsoft.com/office/infopath/2007/PartnerControls">3cdeb92e-7c8a-449e-bc95-bd9586e5851f</TermId>
        </TermInfo>
        <TermInfo xmlns="http://schemas.microsoft.com/office/infopath/2007/PartnerControls">
          <TermName xmlns="http://schemas.microsoft.com/office/infopath/2007/PartnerControls">Opleiding tot Leraar Lichamelijke Opvoeding - Exchange Voltijd</TermName>
          <TermId xmlns="http://schemas.microsoft.com/office/infopath/2007/PartnerControls">8cfa97b7-88e5-457b-9095-0e156a5d2328</TermId>
        </TermInfo>
        <TermInfo xmlns="http://schemas.microsoft.com/office/infopath/2007/PartnerControls">
          <TermName xmlns="http://schemas.microsoft.com/office/infopath/2007/PartnerControls">Opleiding tot Leraar Lichamelijke Opvoeding Voltijd</TermName>
          <TermId xmlns="http://schemas.microsoft.com/office/infopath/2007/PartnerControls">c85d2a0f-6ff2-4023-9d25-0c7dac34037f</TermId>
        </TermInfo>
        <TermInfo xmlns="http://schemas.microsoft.com/office/infopath/2007/PartnerControls">
          <TermName xmlns="http://schemas.microsoft.com/office/infopath/2007/PartnerControls">Opleiding tot Verpleegkundige - Exchange Voltijd</TermName>
          <TermId xmlns="http://schemas.microsoft.com/office/infopath/2007/PartnerControls">87b364b3-b998-40c4-a986-007336b5fb4f</TermId>
        </TermInfo>
        <TermInfo xmlns="http://schemas.microsoft.com/office/infopath/2007/PartnerControls">
          <TermName xmlns="http://schemas.microsoft.com/office/infopath/2007/PartnerControls">Opleiding tot Verpleegkundige Deeltijd</TermName>
          <TermId xmlns="http://schemas.microsoft.com/office/infopath/2007/PartnerControls">41e08cef-c60a-4a9d-b7f7-8109a8be1bb7</TermId>
        </TermInfo>
        <TermInfo xmlns="http://schemas.microsoft.com/office/infopath/2007/PartnerControls">
          <TermName xmlns="http://schemas.microsoft.com/office/infopath/2007/PartnerControls">Opleiding tot Verpleegkundige Duaal</TermName>
          <TermId xmlns="http://schemas.microsoft.com/office/infopath/2007/PartnerControls">84fadf11-e336-4f5a-b75d-020f02c34328</TermId>
        </TermInfo>
        <TermInfo xmlns="http://schemas.microsoft.com/office/infopath/2007/PartnerControls">
          <TermName xmlns="http://schemas.microsoft.com/office/infopath/2007/PartnerControls">Opleiding tot Verpleegkundige Voltijd</TermName>
          <TermId xmlns="http://schemas.microsoft.com/office/infopath/2007/PartnerControls">63b4e354-bb7d-4d52-8c90-d96c797164b0</TermId>
        </TermInfo>
        <TermInfo xmlns="http://schemas.microsoft.com/office/infopath/2007/PartnerControls">
          <TermName xmlns="http://schemas.microsoft.com/office/infopath/2007/PartnerControls">Sportmanagement Voltijd</TermName>
          <TermId xmlns="http://schemas.microsoft.com/office/infopath/2007/PartnerControls">e0bf63d2-c582-432e-b7d2-933202a46cd0</TermId>
        </TermInfo>
        <TermInfo xmlns="http://schemas.microsoft.com/office/infopath/2007/PartnerControls">
          <TermName xmlns="http://schemas.microsoft.com/office/infopath/2007/PartnerControls">Voeding ＆ Diëtetiek - Exchange Voltijd</TermName>
          <TermId xmlns="http://schemas.microsoft.com/office/infopath/2007/PartnerControls">243fec40-96b1-4311-898a-4c5ac90b6b89</TermId>
        </TermInfo>
        <TermInfo xmlns="http://schemas.microsoft.com/office/infopath/2007/PartnerControls">
          <TermName xmlns="http://schemas.microsoft.com/office/infopath/2007/PartnerControls">Voeding ＆ Diëtetiek Deeltijd</TermName>
          <TermId xmlns="http://schemas.microsoft.com/office/infopath/2007/PartnerControls">f9c06b59-b0be-4e30-b334-f224cf7fa189</TermId>
        </TermInfo>
        <TermInfo xmlns="http://schemas.microsoft.com/office/infopath/2007/PartnerControls">
          <TermName xmlns="http://schemas.microsoft.com/office/infopath/2007/PartnerControls">Voeding ＆ Diëtetiek Voltijd</TermName>
          <TermId xmlns="http://schemas.microsoft.com/office/infopath/2007/PartnerControls">0e85df27-4ef5-40d9-a377-e2a3bb09c1ac</TermId>
        </TermInfo>
        <TermInfo xmlns="http://schemas.microsoft.com/office/infopath/2007/PartnerControls">
          <TermName xmlns="http://schemas.microsoft.com/office/infopath/2007/PartnerControls">Business IT ＆ Management - Zoetermeer Voltijd</TermName>
          <TermId xmlns="http://schemas.microsoft.com/office/infopath/2007/PartnerControls">80bb37af-dbfb-46e6-84a1-2c700cee2abb</TermId>
        </TermInfo>
        <TermInfo xmlns="http://schemas.microsoft.com/office/infopath/2007/PartnerControls">
          <TermName xmlns="http://schemas.microsoft.com/office/infopath/2007/PartnerControls">Business IT ＆ Management Deeltijd</TermName>
          <TermId xmlns="http://schemas.microsoft.com/office/infopath/2007/PartnerControls">743a5c4a-846d-4209-9c57-99ef8c4753a4</TermId>
        </TermInfo>
        <TermInfo xmlns="http://schemas.microsoft.com/office/infopath/2007/PartnerControls">
          <TermName xmlns="http://schemas.microsoft.com/office/infopath/2007/PartnerControls">Business IT ＆ Management Voltijd</TermName>
          <TermId xmlns="http://schemas.microsoft.com/office/infopath/2007/PartnerControls">6b47824f-58c0-4492-8bba-e3cfc349bbba</TermId>
        </TermInfo>
        <TermInfo xmlns="http://schemas.microsoft.com/office/infopath/2007/PartnerControls">
          <TermName xmlns="http://schemas.microsoft.com/office/infopath/2007/PartnerControls">Communication ＆ Multimedia Design - Exchange Voltijd</TermName>
          <TermId xmlns="http://schemas.microsoft.com/office/infopath/2007/PartnerControls">4e840724-9837-4306-b0ac-bdee2f6ff6e4</TermId>
        </TermInfo>
        <TermInfo xmlns="http://schemas.microsoft.com/office/infopath/2007/PartnerControls">
          <TermName xmlns="http://schemas.microsoft.com/office/infopath/2007/PartnerControls">Communication and Multimedia Design Voltijd</TermName>
          <TermId xmlns="http://schemas.microsoft.com/office/infopath/2007/PartnerControls">8e21df70-63b1-4098-a594-b1c8fa553533</TermId>
        </TermInfo>
        <TermInfo xmlns="http://schemas.microsoft.com/office/infopath/2007/PartnerControls">
          <TermName xmlns="http://schemas.microsoft.com/office/infopath/2007/PartnerControls">HBO-ICT deeltijd</TermName>
          <TermId xmlns="http://schemas.microsoft.com/office/infopath/2007/PartnerControls">8d5d76a7-ef24-479e-ae08-67b151f2a881</TermId>
        </TermInfo>
        <TermInfo xmlns="http://schemas.microsoft.com/office/infopath/2007/PartnerControls">
          <TermName xmlns="http://schemas.microsoft.com/office/infopath/2007/PartnerControls">HBO-ICT Delft voltijd</TermName>
          <TermId xmlns="http://schemas.microsoft.com/office/infopath/2007/PartnerControls">1ce7fcfa-b08f-43ef-b1af-78ab28d7eff5</TermId>
        </TermInfo>
        <TermInfo xmlns="http://schemas.microsoft.com/office/infopath/2007/PartnerControls">
          <TermName xmlns="http://schemas.microsoft.com/office/infopath/2007/PartnerControls">HBO-ICT voltijd</TermName>
          <TermId xmlns="http://schemas.microsoft.com/office/infopath/2007/PartnerControls">b26d28d2-edd9-4721-a2ab-c7dd9949fae5</TermId>
        </TermInfo>
        <TermInfo xmlns="http://schemas.microsoft.com/office/infopath/2007/PartnerControls">
          <TermName xmlns="http://schemas.microsoft.com/office/infopath/2007/PartnerControls">HBO-ICT Zoetermeer voltijd</TermName>
          <TermId xmlns="http://schemas.microsoft.com/office/infopath/2007/PartnerControls">53e2d5eb-87eb-475a-b988-31a4ca790f3b</TermId>
        </TermInfo>
        <TermInfo xmlns="http://schemas.microsoft.com/office/infopath/2007/PartnerControls">
          <TermName xmlns="http://schemas.microsoft.com/office/infopath/2007/PartnerControls">Human Technology Voltijd</TermName>
          <TermId xmlns="http://schemas.microsoft.com/office/infopath/2007/PartnerControls">bc3a7dc7-489e-47f3-aac1-9e9326a76ba7</TermId>
        </TermInfo>
        <TermInfo xmlns="http://schemas.microsoft.com/office/infopath/2007/PartnerControls">
          <TermName xmlns="http://schemas.microsoft.com/office/infopath/2007/PartnerControls">Informatica - Zoetermeer Voltijd</TermName>
          <TermId xmlns="http://schemas.microsoft.com/office/infopath/2007/PartnerControls">03f910b2-63a1-452b-8c36-76981994570a</TermId>
        </TermInfo>
        <TermInfo xmlns="http://schemas.microsoft.com/office/infopath/2007/PartnerControls">
          <TermName xmlns="http://schemas.microsoft.com/office/infopath/2007/PartnerControls">Informatica Deeltijd</TermName>
          <TermId xmlns="http://schemas.microsoft.com/office/infopath/2007/PartnerControls">87f034a9-674e-4607-b67d-6c289d21f0e9</TermId>
        </TermInfo>
        <TermInfo xmlns="http://schemas.microsoft.com/office/infopath/2007/PartnerControls">
          <TermName xmlns="http://schemas.microsoft.com/office/infopath/2007/PartnerControls">Informatica Voltijd</TermName>
          <TermId xmlns="http://schemas.microsoft.com/office/infopath/2007/PartnerControls">5ab70601-bbd9-42c0-9bf9-f80e100ed9a5</TermId>
        </TermInfo>
        <TermInfo xmlns="http://schemas.microsoft.com/office/infopath/2007/PartnerControls">
          <TermName xmlns="http://schemas.microsoft.com/office/infopath/2007/PartnerControls">Informatiedienstverlening en -management Deeltijd</TermName>
          <TermId xmlns="http://schemas.microsoft.com/office/infopath/2007/PartnerControls">9b0aaffb-1ad2-4fc6-9d5f-30ebe84a6d28</TermId>
        </TermInfo>
        <TermInfo xmlns="http://schemas.microsoft.com/office/infopath/2007/PartnerControls">
          <TermName xmlns="http://schemas.microsoft.com/office/infopath/2007/PartnerControls">Informatiedienstverlening en -management Voltijd</TermName>
          <TermId xmlns="http://schemas.microsoft.com/office/infopath/2007/PartnerControls">28197a6f-5f37-41ba-9979-345978d35c28</TermId>
        </TermInfo>
        <TermInfo xmlns="http://schemas.microsoft.com/office/infopath/2007/PartnerControls">
          <TermName xmlns="http://schemas.microsoft.com/office/infopath/2007/PartnerControls">Information Security Management Voltijd</TermName>
          <TermId xmlns="http://schemas.microsoft.com/office/infopath/2007/PartnerControls">7b87fa48-7b30-46cc-a6dd-5f85c1c648a8</TermId>
        </TermInfo>
        <TermInfo xmlns="http://schemas.microsoft.com/office/infopath/2007/PartnerControls">
          <TermName xmlns="http://schemas.microsoft.com/office/infopath/2007/PartnerControls">Technische Informatica - Delft Voltijd</TermName>
          <TermId xmlns="http://schemas.microsoft.com/office/infopath/2007/PartnerControls">1fba6a6b-8fca-4133-ab2f-5e567664f121</TermId>
        </TermInfo>
        <TermInfo xmlns="http://schemas.microsoft.com/office/infopath/2007/PartnerControls">
          <TermName xmlns="http://schemas.microsoft.com/office/infopath/2007/PartnerControls">Technische Informatica - Den Haag Deeltijd</TermName>
          <TermId xmlns="http://schemas.microsoft.com/office/infopath/2007/PartnerControls">714f8cee-7641-436b-8741-6d14ba3e37fa</TermId>
        </TermInfo>
        <TermInfo xmlns="http://schemas.microsoft.com/office/infopath/2007/PartnerControls">
          <TermName xmlns="http://schemas.microsoft.com/office/infopath/2007/PartnerControls">Technische Informatica - Den Haag Voltijd</TermName>
          <TermId xmlns="http://schemas.microsoft.com/office/infopath/2007/PartnerControls">a2f09e1f-085f-47ab-8cb2-7269d7215837</TermId>
        </TermInfo>
        <TermInfo xmlns="http://schemas.microsoft.com/office/infopath/2007/PartnerControls">
          <TermName xmlns="http://schemas.microsoft.com/office/infopath/2007/PartnerControls">Bedrijfskunde MER Deeltijd</TermName>
          <TermId xmlns="http://schemas.microsoft.com/office/infopath/2007/PartnerControls">3d4a14c3-438b-4e98-aaa7-2ef82b93f5a0</TermId>
        </TermInfo>
        <TermInfo xmlns="http://schemas.microsoft.com/office/infopath/2007/PartnerControls">
          <TermName xmlns="http://schemas.microsoft.com/office/infopath/2007/PartnerControls">Bedrijfskunde MER -Exchange Voltijd</TermName>
          <TermId xmlns="http://schemas.microsoft.com/office/infopath/2007/PartnerControls">05d84147-6a0e-44d7-8217-01b02689027b</TermId>
        </TermInfo>
        <TermInfo xmlns="http://schemas.microsoft.com/office/infopath/2007/PartnerControls">
          <TermName xmlns="http://schemas.microsoft.com/office/infopath/2007/PartnerControls">Bedrijfskunde MER Voltijd</TermName>
          <TermId xmlns="http://schemas.microsoft.com/office/infopath/2007/PartnerControls">5e96948b-1ea7-4439-843d-681f0b0031b8</TermId>
        </TermInfo>
        <TermInfo xmlns="http://schemas.microsoft.com/office/infopath/2007/PartnerControls">
          <TermName xmlns="http://schemas.microsoft.com/office/infopath/2007/PartnerControls">Communicatie Deeltijd</TermName>
          <TermId xmlns="http://schemas.microsoft.com/office/infopath/2007/PartnerControls">b519bac5-98aa-4ac7-87ba-39e898288950</TermId>
        </TermInfo>
        <TermInfo xmlns="http://schemas.microsoft.com/office/infopath/2007/PartnerControls">
          <TermName xmlns="http://schemas.microsoft.com/office/infopath/2007/PartnerControls">Communicatie Voltijd</TermName>
          <TermId xmlns="http://schemas.microsoft.com/office/infopath/2007/PartnerControls">dd134e92-c311-4827-bec2-e1dd5fbf6aab</TermId>
        </TermInfo>
        <TermInfo xmlns="http://schemas.microsoft.com/office/infopath/2007/PartnerControls">
          <TermName xmlns="http://schemas.microsoft.com/office/infopath/2007/PartnerControls">European Studies - Exchange Voltijd</TermName>
          <TermId xmlns="http://schemas.microsoft.com/office/infopath/2007/PartnerControls">cf26ed13-14a0-4e17-ac5a-62126b26a20e</TermId>
        </TermInfo>
        <TermInfo xmlns="http://schemas.microsoft.com/office/infopath/2007/PartnerControls">
          <TermName xmlns="http://schemas.microsoft.com/office/infopath/2007/PartnerControls">European Studies Fulltime</TermName>
          <TermId xmlns="http://schemas.microsoft.com/office/infopath/2007/PartnerControls">5cfba97f-81f6-4434-9b83-95f70acfc56b</TermId>
        </TermInfo>
        <TermInfo xmlns="http://schemas.microsoft.com/office/infopath/2007/PartnerControls">
          <TermName xmlns="http://schemas.microsoft.com/office/infopath/2007/PartnerControls">European Studies Voltijd</TermName>
          <TermId xmlns="http://schemas.microsoft.com/office/infopath/2007/PartnerControls">3e978971-14fa-483a-a841-d1ee9e1cf432</TermId>
        </TermInfo>
        <TermInfo xmlns="http://schemas.microsoft.com/office/infopath/2007/PartnerControls">
          <TermName xmlns="http://schemas.microsoft.com/office/infopath/2007/PartnerControls">Facility Management - Associate Degree Deeltijd</TermName>
          <TermId xmlns="http://schemas.microsoft.com/office/infopath/2007/PartnerControls">910a501f-d4b6-4eb2-9523-e6ba1a26c5c7</TermId>
        </TermInfo>
        <TermInfo xmlns="http://schemas.microsoft.com/office/infopath/2007/PartnerControls">
          <TermName xmlns="http://schemas.microsoft.com/office/infopath/2007/PartnerControls">Facility Management - Exchange Voltijd</TermName>
          <TermId xmlns="http://schemas.microsoft.com/office/infopath/2007/PartnerControls">f3e07cf6-01d4-4a3e-ac6a-2422c50baf72</TermId>
        </TermInfo>
        <TermInfo xmlns="http://schemas.microsoft.com/office/infopath/2007/PartnerControls">
          <TermName xmlns="http://schemas.microsoft.com/office/infopath/2007/PartnerControls">Facility Management Deeltijd</TermName>
          <TermId xmlns="http://schemas.microsoft.com/office/infopath/2007/PartnerControls">d7102010-677f-42b6-b608-29ff0f3ab9ef</TermId>
        </TermInfo>
        <TermInfo xmlns="http://schemas.microsoft.com/office/infopath/2007/PartnerControls">
          <TermName xmlns="http://schemas.microsoft.com/office/infopath/2007/PartnerControls">Facility Management Voltijd</TermName>
          <TermId xmlns="http://schemas.microsoft.com/office/infopath/2007/PartnerControls">3a8442aa-2452-4de0-9ffa-394976a2050b</TermId>
        </TermInfo>
        <TermInfo xmlns="http://schemas.microsoft.com/office/infopath/2007/PartnerControls">
          <TermName xmlns="http://schemas.microsoft.com/office/infopath/2007/PartnerControls">Human Resource Management - Exchange Voltijd</TermName>
          <TermId xmlns="http://schemas.microsoft.com/office/infopath/2007/PartnerControls">dc45ef5c-0920-4da6-9f86-e40dbce247d0</TermId>
        </TermInfo>
        <TermInfo xmlns="http://schemas.microsoft.com/office/infopath/2007/PartnerControls">
          <TermName xmlns="http://schemas.microsoft.com/office/infopath/2007/PartnerControls">Human Resource Management Deeltijd</TermName>
          <TermId xmlns="http://schemas.microsoft.com/office/infopath/2007/PartnerControls">08275f6b-60a2-4a68-a08a-76d823c627d6</TermId>
        </TermInfo>
        <TermInfo xmlns="http://schemas.microsoft.com/office/infopath/2007/PartnerControls">
          <TermName xmlns="http://schemas.microsoft.com/office/infopath/2007/PartnerControls">Human Resource Management Voltijd</TermName>
          <TermId xmlns="http://schemas.microsoft.com/office/infopath/2007/PartnerControls">d6439b6a-1d03-44a3-8864-76c4397dedf4</TermId>
        </TermInfo>
        <TermInfo xmlns="http://schemas.microsoft.com/office/infopath/2007/PartnerControls">
          <TermName xmlns="http://schemas.microsoft.com/office/infopath/2007/PartnerControls">International Communication Management Fulltime</TermName>
          <TermId xmlns="http://schemas.microsoft.com/office/infopath/2007/PartnerControls">f8d63056-8bd4-4668-be9b-1fbb87d29d8d</TermId>
        </TermInfo>
        <TermInfo xmlns="http://schemas.microsoft.com/office/infopath/2007/PartnerControls">
          <TermName xmlns="http://schemas.microsoft.com/office/infopath/2007/PartnerControls">Culturele en Maatschappelijke Vorming Voltijd</TermName>
          <TermId xmlns="http://schemas.microsoft.com/office/infopath/2007/PartnerControls">06421950-f7c7-491c-935e-0a96e0954ae4</TermId>
        </TermInfo>
        <TermInfo xmlns="http://schemas.microsoft.com/office/infopath/2007/PartnerControls">
          <TermName xmlns="http://schemas.microsoft.com/office/infopath/2007/PartnerControls">Maatschappelijk Werk ＆ Dienstverlening - Exchange Voltijd</TermName>
          <TermId xmlns="http://schemas.microsoft.com/office/infopath/2007/PartnerControls">935350f3-0549-4d53-ac51-9e638d1b6afc</TermId>
        </TermInfo>
        <TermInfo xmlns="http://schemas.microsoft.com/office/infopath/2007/PartnerControls">
          <TermName xmlns="http://schemas.microsoft.com/office/infopath/2007/PartnerControls">Maatschappelijk Werk ＆ Dienstverlening Deeltijd</TermName>
          <TermId xmlns="http://schemas.microsoft.com/office/infopath/2007/PartnerControls">fde1072d-18d1-48a1-be11-69bc00920d41</TermId>
        </TermInfo>
        <TermInfo xmlns="http://schemas.microsoft.com/office/infopath/2007/PartnerControls">
          <TermName xmlns="http://schemas.microsoft.com/office/infopath/2007/PartnerControls">Maatschappelijk Werk ＆ Dienstverlening Voltijd</TermName>
          <TermId xmlns="http://schemas.microsoft.com/office/infopath/2007/PartnerControls">c2b2e5ec-6efd-409c-a4df-d291806fe715</TermId>
        </TermInfo>
        <TermInfo xmlns="http://schemas.microsoft.com/office/infopath/2007/PartnerControls">
          <TermName xmlns="http://schemas.microsoft.com/office/infopath/2007/PartnerControls">Opleiding tot Leraar Basisonderwijs - Exchange Voltijd</TermName>
          <TermId xmlns="http://schemas.microsoft.com/office/infopath/2007/PartnerControls">f2661760-633b-4ec5-af02-cccc526632fb</TermId>
        </TermInfo>
        <TermInfo xmlns="http://schemas.microsoft.com/office/infopath/2007/PartnerControls">
          <TermName xmlns="http://schemas.microsoft.com/office/infopath/2007/PartnerControls">Opleiding tot Leraar Basisonderwijs Deeltijd</TermName>
          <TermId xmlns="http://schemas.microsoft.com/office/infopath/2007/PartnerControls">8e5cf05c-f201-4fe2-b04a-5160b7200181</TermId>
        </TermInfo>
        <TermInfo xmlns="http://schemas.microsoft.com/office/infopath/2007/PartnerControls">
          <TermName xmlns="http://schemas.microsoft.com/office/infopath/2007/PartnerControls">Opleiding tot Leraar Basisonderwijs Voltijd</TermName>
          <TermId xmlns="http://schemas.microsoft.com/office/infopath/2007/PartnerControls">20364ae6-d13c-4283-8f65-9773ab4c086a</TermId>
        </TermInfo>
        <TermInfo xmlns="http://schemas.microsoft.com/office/infopath/2007/PartnerControls">
          <TermName xmlns="http://schemas.microsoft.com/office/infopath/2007/PartnerControls">Pedagogiek Voltijd</TermName>
          <TermId xmlns="http://schemas.microsoft.com/office/infopath/2007/PartnerControls">07216b7e-0f5e-4547-b94d-2acc22ffb080</TermId>
        </TermInfo>
        <TermInfo xmlns="http://schemas.microsoft.com/office/infopath/2007/PartnerControls">
          <TermName xmlns="http://schemas.microsoft.com/office/infopath/2007/PartnerControls">Sociaal Pedagogische Hulpverlening - Exchange Voltijd</TermName>
          <TermId xmlns="http://schemas.microsoft.com/office/infopath/2007/PartnerControls">7ff5bb48-5969-4016-8cc3-de5b17f75e11</TermId>
        </TermInfo>
        <TermInfo xmlns="http://schemas.microsoft.com/office/infopath/2007/PartnerControls">
          <TermName xmlns="http://schemas.microsoft.com/office/infopath/2007/PartnerControls">Sociaal Pedagogische Hulpverlening Deeltijd</TermName>
          <TermId xmlns="http://schemas.microsoft.com/office/infopath/2007/PartnerControls">00c56e5b-3fd2-40dc-bf07-9a8d16209476</TermId>
        </TermInfo>
        <TermInfo xmlns="http://schemas.microsoft.com/office/infopath/2007/PartnerControls">
          <TermName xmlns="http://schemas.microsoft.com/office/infopath/2007/PartnerControls">Sociaal Pedagogische Hulpverlening Duaal</TermName>
          <TermId xmlns="http://schemas.microsoft.com/office/infopath/2007/PartnerControls">d0fc9502-d177-49e1-b626-dac1645a901f</TermId>
        </TermInfo>
        <TermInfo xmlns="http://schemas.microsoft.com/office/infopath/2007/PartnerControls">
          <TermName xmlns="http://schemas.microsoft.com/office/infopath/2007/PartnerControls">Sociaal Pedagogische Hulpverlening Voltijd</TermName>
          <TermId xmlns="http://schemas.microsoft.com/office/infopath/2007/PartnerControls">a5677438-ff87-43fe-82f5-be2b9d00ab3b</TermId>
        </TermInfo>
        <TermInfo xmlns="http://schemas.microsoft.com/office/infopath/2007/PartnerControls">
          <TermName xmlns="http://schemas.microsoft.com/office/infopath/2007/PartnerControls">Bedrijfswiskunde - Exchange Voltijd</TermName>
          <TermId xmlns="http://schemas.microsoft.com/office/infopath/2007/PartnerControls">62dd10c2-d6db-4b44-bfdf-972ad4ea99da</TermId>
        </TermInfo>
        <TermInfo xmlns="http://schemas.microsoft.com/office/infopath/2007/PartnerControls">
          <TermName xmlns="http://schemas.microsoft.com/office/infopath/2007/PartnerControls">Toegepaste Wiskunde (Bedrijfswiskunde) Voltijd</TermName>
          <TermId xmlns="http://schemas.microsoft.com/office/infopath/2007/PartnerControls">ca92602b-e458-4a53-ba58-4ba6faf25aa3</TermId>
        </TermInfo>
        <TermInfo xmlns="http://schemas.microsoft.com/office/infopath/2007/PartnerControls">
          <TermName xmlns="http://schemas.microsoft.com/office/infopath/2007/PartnerControls">Bouwkunde Voltijd</TermName>
          <TermId xmlns="http://schemas.microsoft.com/office/infopath/2007/PartnerControls">2e53c931-739c-4ad7-8e32-6fbdf806e027</TermId>
        </TermInfo>
        <TermInfo xmlns="http://schemas.microsoft.com/office/infopath/2007/PartnerControls">
          <TermName xmlns="http://schemas.microsoft.com/office/infopath/2007/PartnerControls">Civiele Techniek Voltijd</TermName>
          <TermId xmlns="http://schemas.microsoft.com/office/infopath/2007/PartnerControls">8e9a003b-899d-491d-a222-be57dfa576fd</TermId>
        </TermInfo>
        <TermInfo xmlns="http://schemas.microsoft.com/office/infopath/2007/PartnerControls">
          <TermName xmlns="http://schemas.microsoft.com/office/infopath/2007/PartnerControls">Climate ＆ Management Voltijd</TermName>
          <TermId xmlns="http://schemas.microsoft.com/office/infopath/2007/PartnerControls">45d39bf5-1585-4842-97c4-75376cabea62</TermId>
        </TermInfo>
        <TermInfo xmlns="http://schemas.microsoft.com/office/infopath/2007/PartnerControls">
          <TermName xmlns="http://schemas.microsoft.com/office/infopath/2007/PartnerControls">Commercieel Ingenieur Voltijd</TermName>
          <TermId xmlns="http://schemas.microsoft.com/office/infopath/2007/PartnerControls">6ccde311-d336-420b-92a5-bec451c6bea8</TermId>
        </TermInfo>
        <TermInfo xmlns="http://schemas.microsoft.com/office/infopath/2007/PartnerControls">
          <TermName xmlns="http://schemas.microsoft.com/office/infopath/2007/PartnerControls">Elektrotechniek - Exchange Voltijd</TermName>
          <TermId xmlns="http://schemas.microsoft.com/office/infopath/2007/PartnerControls">8d7ef887-98f9-4005-9886-c98b8f970276</TermId>
        </TermInfo>
        <TermInfo xmlns="http://schemas.microsoft.com/office/infopath/2007/PartnerControls">
          <TermName xmlns="http://schemas.microsoft.com/office/infopath/2007/PartnerControls">Elektrotechniek Duaal</TermName>
          <TermId xmlns="http://schemas.microsoft.com/office/infopath/2007/PartnerControls">49d3f013-1310-4b05-af1d-888be799265a</TermId>
        </TermInfo>
        <TermInfo xmlns="http://schemas.microsoft.com/office/infopath/2007/PartnerControls">
          <TermName xmlns="http://schemas.microsoft.com/office/infopath/2007/PartnerControls">Elektrotechniek Voltijd</TermName>
          <TermId xmlns="http://schemas.microsoft.com/office/infopath/2007/PartnerControls">f89e073d-027d-4d30-b6ea-f99668b0654f</TermId>
        </TermInfo>
        <TermInfo xmlns="http://schemas.microsoft.com/office/infopath/2007/PartnerControls">
          <TermName xmlns="http://schemas.microsoft.com/office/infopath/2007/PartnerControls">Industrial Design Engineering Fulltime</TermName>
          <TermId xmlns="http://schemas.microsoft.com/office/infopath/2007/PartnerControls">4e762e21-39aa-436e-bef6-6f133b168d06</TermId>
        </TermInfo>
        <TermInfo xmlns="http://schemas.microsoft.com/office/infopath/2007/PartnerControls">
          <TermName xmlns="http://schemas.microsoft.com/office/infopath/2007/PartnerControls">Industrieel Product Ontwerpen - Exchange Voltijd</TermName>
          <TermId xmlns="http://schemas.microsoft.com/office/infopath/2007/PartnerControls">afd7b11d-8bb6-47e7-a2f8-1e4b836f6c26</TermId>
        </TermInfo>
        <TermInfo xmlns="http://schemas.microsoft.com/office/infopath/2007/PartnerControls">
          <TermName xmlns="http://schemas.microsoft.com/office/infopath/2007/PartnerControls">Industrieel Product Ontwerpen Voltijd</TermName>
          <TermId xmlns="http://schemas.microsoft.com/office/infopath/2007/PartnerControls">4031b0e2-0b6d-4dea-ba5a-741786add204</TermId>
        </TermInfo>
        <TermInfo xmlns="http://schemas.microsoft.com/office/infopath/2007/PartnerControls">
          <TermName xmlns="http://schemas.microsoft.com/office/infopath/2007/PartnerControls">Mechatronica Voltijd</TermName>
          <TermId xmlns="http://schemas.microsoft.com/office/infopath/2007/PartnerControls">1d289b60-6281-4a2f-9573-469db47af4d7</TermId>
        </TermInfo>
        <TermInfo xmlns="http://schemas.microsoft.com/office/infopath/2007/PartnerControls">
          <TermName xmlns="http://schemas.microsoft.com/office/infopath/2007/PartnerControls">Process ＆ Food Technology Exchange Fulltime</TermName>
          <TermId xmlns="http://schemas.microsoft.com/office/infopath/2007/PartnerControls">8a3f627d-94bd-431e-ac75-26746014bb55</TermId>
        </TermInfo>
        <TermInfo xmlns="http://schemas.microsoft.com/office/infopath/2007/PartnerControls">
          <TermName xmlns="http://schemas.microsoft.com/office/infopath/2007/PartnerControls">Process ＆ Food Technology Fulltime</TermName>
          <TermId xmlns="http://schemas.microsoft.com/office/infopath/2007/PartnerControls">d8367afe-20ba-4026-9ff0-2fbebd82e212</TermId>
        </TermInfo>
        <TermInfo xmlns="http://schemas.microsoft.com/office/infopath/2007/PartnerControls">
          <TermName xmlns="http://schemas.microsoft.com/office/infopath/2007/PartnerControls">Projectleider Techniek - Associate Degree Duaal</TermName>
          <TermId xmlns="http://schemas.microsoft.com/office/infopath/2007/PartnerControls">c106b6f0-5dc4-4e41-89c7-096e18742db8</TermId>
        </TermInfo>
        <TermInfo xmlns="http://schemas.microsoft.com/office/infopath/2007/PartnerControls">
          <TermName xmlns="http://schemas.microsoft.com/office/infopath/2007/PartnerControls">Technische Bedrijfskunde Voltijd</TermName>
          <TermId xmlns="http://schemas.microsoft.com/office/infopath/2007/PartnerControls">3e075d47-942e-4357-a715-e8a6801b0154</TermId>
        </TermInfo>
        <TermInfo xmlns="http://schemas.microsoft.com/office/infopath/2007/PartnerControls">
          <TermName xmlns="http://schemas.microsoft.com/office/infopath/2007/PartnerControls">Technische Natuurkunde Voltijd</TermName>
          <TermId xmlns="http://schemas.microsoft.com/office/infopath/2007/PartnerControls">d6e767d8-3ce4-4464-bbf6-234bd4995ba3</TermId>
        </TermInfo>
        <TermInfo xmlns="http://schemas.microsoft.com/office/infopath/2007/PartnerControls">
          <TermName xmlns="http://schemas.microsoft.com/office/infopath/2007/PartnerControls">Werktuigbouwkunde Duaal</TermName>
          <TermId xmlns="http://schemas.microsoft.com/office/infopath/2007/PartnerControls">b18e741d-7db2-422b-992a-5ca6257cb6b7</TermId>
        </TermInfo>
        <TermInfo xmlns="http://schemas.microsoft.com/office/infopath/2007/PartnerControls">
          <TermName xmlns="http://schemas.microsoft.com/office/infopath/2007/PartnerControls">Werktuigbouwkunde Voltijd</TermName>
          <TermId xmlns="http://schemas.microsoft.com/office/infopath/2007/PartnerControls">fb94443c-5da4-430a-8b53-73b8cc344638</TermId>
        </TermInfo>
      </Terms>
    </k6c0eef2582b450886757425771376ac>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3A2C5E4D732ECB4F86A91ECD1A21C1F0" ma:contentTypeVersion="11" ma:contentTypeDescription="Een nieuw document maken." ma:contentTypeScope="" ma:versionID="2f4ffcced512d0f481babfd523394d99">
  <xsd:schema xmlns:xsd="http://www.w3.org/2001/XMLSchema" xmlns:xs="http://www.w3.org/2001/XMLSchema" xmlns:p="http://schemas.microsoft.com/office/2006/metadata/properties" xmlns:ns1="http://schemas.microsoft.com/sharepoint/v3" xmlns:ns2="156a601e-7208-4b4d-8d8b-5759a4c06359" targetNamespace="http://schemas.microsoft.com/office/2006/metadata/properties" ma:root="true" ma:fieldsID="b89ad1e2e7864f2b05bcae08221ef8f0" ns1:_="" ns2:_="">
    <xsd:import namespace="http://schemas.microsoft.com/sharepoint/v3"/>
    <xsd:import namespace="156a601e-7208-4b4d-8d8b-5759a4c06359"/>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2:h891d882ac7f4958ad35ab1fbb3c09d1" minOccurs="0"/>
                <xsd:element ref="ns2:TaxCatchAll" minOccurs="0"/>
                <xsd:element ref="ns2:k6c0eef2582b450886757425771376a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Begindatum van de planning" ma:description="Geplande begindatum is een sitekolom die door de publicatiefunctie gemaakt wordt. Het wordt gebruikt om een specifieke datum en tijd op te geven waarop de pagina voor het eerst verschijnt voor sitebezoekers." ma:hidden="true" ma:internalName="PublishingStartDate">
      <xsd:simpleType>
        <xsd:restriction base="dms:Unknown"/>
      </xsd:simpleType>
    </xsd:element>
    <xsd:element name="PublishingExpirationDate" ma:index="12" nillable="true" ma:displayName="Einddatum van de planning" ma:description="Geplande einddatum is een sitekolom die door de publicatiefunctie gemaakt wordt. Het wordt gebruikt om een specifieke datum en tijd op te geven waarop de pagina niet langer verschijnt voor sitebezoeke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56a601e-7208-4b4d-8d8b-5759a4c06359"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h891d882ac7f4958ad35ab1fbb3c09d1" ma:index="14" ma:taxonomy="true" ma:internalName="h891d882ac7f4958ad35ab1fbb3c09d1" ma:taxonomyFieldName="HhsTarget" ma:displayName="Doelgroep (*)" ma:default="" ma:fieldId="{1891d882-ac7f-4958-ad35-ab1fbb3c09d1}" ma:taxonomyMulti="true" ma:sspId="faf19e65-40f7-4eef-b182-2b38d4f2abf1" ma:termSetId="64ac7518-a82c-40a3-95f5-e0cc4807d647" ma:anchorId="00000000-0000-0000-0000-000000000000" ma:open="false" ma:isKeyword="false">
      <xsd:complexType>
        <xsd:sequence>
          <xsd:element ref="pc:Terms" minOccurs="0" maxOccurs="1"/>
        </xsd:sequence>
      </xsd:complexType>
    </xsd:element>
    <xsd:element name="TaxCatchAll" ma:index="15" nillable="true" ma:displayName="Taxonomy Catch All Column" ma:hidden="true" ma:list="{aa94eac8-8892-4174-aa65-3c4599b32d2b}" ma:internalName="TaxCatchAll" ma:showField="CatchAllData" ma:web="156a601e-7208-4b4d-8d8b-5759a4c06359">
      <xsd:complexType>
        <xsd:complexContent>
          <xsd:extension base="dms:MultiChoiceLookup">
            <xsd:sequence>
              <xsd:element name="Value" type="dms:Lookup" maxOccurs="unbounded" minOccurs="0" nillable="true"/>
            </xsd:sequence>
          </xsd:extension>
        </xsd:complexContent>
      </xsd:complexType>
    </xsd:element>
    <xsd:element name="k6c0eef2582b450886757425771376ac" ma:index="17" nillable="true" ma:taxonomy="true" ma:internalName="k6c0eef2582b450886757425771376ac" ma:taxonomyFieldName="HhsEducation" ma:displayName="Opleiding" ma:readOnly="false" ma:default="449;#Bestuurskunde/Overheidsmanagement Deeltijd|62d2b44e-4066-4e54-bb28-c1859151ca33;#451;#Bestuurskunde/Overheidsmanagement Duaal|2326fdb9-ef45-4036-ad48-f4d1fce2098f;#452;#HBO-Rechten Deeltijd|79bbad7a-2f52-4bc6-ba45-5c504c578ce5;#453;#HBO-Rechten Duaal|0e967a49-5692-451e-8063-64e7e2e359d5;#457;#Integrale Veiligheidskunde Deeltijd|9c9713aa-5bfa-4442-8b55-619ca0e68d5f;#456;#Integrale Veiligheidskunde Duaal|b6d20729-94c8-44e8-b135-d1a51212c310;#721;#LAW Exchange Fulltime|f435e57d-1557-4862-801a-aa7247993d46;#359;#LAW Fulltime|d6dcdd4d-f8de-4763-9be7-d730ea33e9f0;#455;#Management in de zorg Deeltijd|e7ec8605-fa8e-4b19-a9bc-0fcd4ec487ac;#454;#Management in de zorg Duaal|c3203ec7-fab5-403a-8a06-7ac2fbc913ac;#724;#Public Management Exchange Fulltime|2da177dd-3122-4701-899f-914952e0e498;#450;#Public Management Fulltime|8e7e8cf1-8d56-442c-8c87-ab29b35c2e41;#458;#Safety ＆ security Management Studies Fulltime|f17d6f2b-ec5d-4410-868f-c80539a260c7;#714;#Accountancy Exchange Voltijd|73f5db24-4e25-445f-aed5-8c957290ea6e;#38;#Accountancy Voltijd|851e8fff-a527-4c02-a5cc-3b77964b21f8;#380;#Bedrijfseconomie - Associate Degree Deeltijd|792e941b-bb29-4509-be48-fbea35b2e40a;#39;#Bedrijfseconomie Deeltijd|63df8494-3db4-43e2-904c-0a229121e555;#394;#Bedrijfseconomie Voltijd|cc9a0b38-6e2a-47ed-8966-4de4f8a2d949;#743;#Commerciële Economie - Exchange Voltijd|d8667908-ecda-48e9-bc0d-2bbc48ff3653;#505;#Commerciële Economie Deeltijd|1df34d84-665a-4bbe-9800-d3ac44355c3b;#506;#Commerciële Economie Voltijd|267fcada-0230-48ff-9d6e-c235343476bd;#358;#International Business and Management Studies Fulltime|0d75be4e-b74e-4e31-87c2-ba52ac8a82c6;#658;#International Business en Management Studies - Exchange Voltijd|d46bc597-c445-461d-9e5e-74c0dcd4f05b;#397;#International Financial Management and Control Fulltime|5d8167b3-0e6a-4c33-9375-e73b5359d622;#507;#Small Business ＆ Retail Management Voltijd|2fa3ade5-3d10-4e12-a214-ada980152bfb;#752;#Bewegingstechnologie Voltijd|2c97e3a1-fa1c-479a-9943-ab4f3bca3dcd;#446;#Huidtherapie Voltijd|3cdeb92e-7c8a-449e-bc95-bd9586e5851f;#973;#Opleiding tot Leraar Lichamelijke Opvoeding - Exchange Voltijd|8cfa97b7-88e5-457b-9095-0e156a5d2328;#357;#Opleiding tot Leraar Lichamelijke Opvoeding Voltijd|c85d2a0f-6ff2-4023-9d25-0c7dac34037f;#727;#Opleiding tot Verpleegkundige - Exchange Voltijd|87b364b3-b998-40c4-a986-007336b5fb4f;#445;#Opleiding tot Verpleegkundige Deeltijd|41e08cef-c60a-4a9d-b7f7-8109a8be1bb7;#444;#Opleiding tot Verpleegkundige Duaal|84fadf11-e336-4f5a-b75d-020f02c34328;#443;#Opleiding tot Verpleegkundige Voltijd|63b4e354-bb7d-4d52-8c90-d96c797164b0;#496;#Sportmanagement Voltijd|e0bf63d2-c582-432e-b7d2-933202a46cd0;#729;#Voeding ＆ Diëtetiek - Exchange Voltijd|243fec40-96b1-4311-898a-4c5ac90b6b89;#447;#Voeding ＆ Diëtetiek Deeltijd|f9c06b59-b0be-4e30-b334-f224cf7fa189;#448;#Voeding ＆ Diëtetiek Voltijd|0e85df27-4ef5-40d9-a377-e2a3bb09c1ac;#381;#Business IT ＆ Management - Zoetermeer Voltijd|80bb37af-dbfb-46e6-84a1-2c700cee2abb;#382;#Business IT ＆ Management Deeltijd|743a5c4a-846d-4209-9c57-99ef8c4753a4;#383;#Business IT ＆ Management Voltijd|6b47824f-58c0-4492-8bba-e3cfc349bbba;#732;#Communication ＆ Multimedia Design - Exchange Voltijd|4e840724-9837-4306-b0ac-bdee2f6ff6e4;#384;#Communication and Multimedia Design Voltijd|8e21df70-63b1-4098-a594-b1c8fa553533;#2023;#HBO-ICT deeltijd|8d5d76a7-ef24-479e-ae08-67b151f2a881;#2018;#HBO-ICT Delft voltijd|1ce7fcfa-b08f-43ef-b1af-78ab28d7eff5;#2007;#HBO-ICT voltijd|b26d28d2-edd9-4721-a2ab-c7dd9949fae5;#2019;#HBO-ICT Zoetermeer voltijd|53e2d5eb-87eb-475a-b988-31a4ca790f3b;#755;#Human Technology Voltijd|bc3a7dc7-489e-47f3-aac1-9e9326a76ba7;#389;#Informatica - Zoetermeer Voltijd|03f910b2-63a1-452b-8c36-76981994570a;#387;#Informatica Deeltijd|87f034a9-674e-4607-b67d-6c289d21f0e9;#388;#Informatica Voltijd|5ab70601-bbd9-42c0-9bf9-f80e100ed9a5;#385;#Informatiedienstverlening en -management Deeltijd|9b0aaffb-1ad2-4fc6-9d5f-30ebe84a6d28;#386;#Informatiedienstverlening en -management Voltijd|28197a6f-5f37-41ba-9979-345978d35c28;#390;#Information Security Management Voltijd|7b87fa48-7b30-46cc-a6dd-5f85c1c648a8;#393;#Technische Informatica - Delft Voltijd|1fba6a6b-8fca-4133-ab2f-5e567664f121;#392;#Technische Informatica - Den Haag Deeltijd|714f8cee-7641-436b-8741-6d14ba3e37fa;#391;#Technische Informatica - Den Haag Voltijd|a2f09e1f-085f-47ab-8cb2-7269d7215837;#493;#Bedrijfskunde MER Deeltijd|3d4a14c3-438b-4e98-aaa7-2ef82b93f5a0;#741;#Bedrijfskunde MER -Exchange Voltijd|05d84147-6a0e-44d7-8217-01b02689027b;#492;#Bedrijfskunde MER Voltijd|5e96948b-1ea7-4439-843d-681f0b0031b8;#399;#Communicatie Deeltijd|b519bac5-98aa-4ac7-87ba-39e898288950;#361;#Communicatie Voltijd|dd134e92-c311-4827-bec2-e1dd5fbf6aab;#725;#European Studies - Exchange Voltijd|cf26ed13-14a0-4e17-ac5a-62126b26a20e;#398;#European Studies Fulltime|5cfba97f-81f6-4434-9b83-95f70acfc56b;#396;#European Studies Voltijd|3e978971-14fa-483a-a841-d1ee9e1cf432;#442;#Facility Management - Associate Degree Deeltijd|910a501f-d4b6-4eb2-9523-e6ba1a26c5c7;#726;#Facility Management - Exchange Voltijd|f3e07cf6-01d4-4a3e-ac6a-2422c50baf72;#441;#Facility Management Deeltijd|d7102010-677f-42b6-b608-29ff0f3ab9ef;#440;#Facility Management Voltijd|3a8442aa-2452-4de0-9ffa-394976a2050b;#742;#Human Resource Management - Exchange Voltijd|dc45ef5c-0920-4da6-9f86-e40dbce247d0;#491;#Human Resource Management Deeltijd|08275f6b-60a2-4a68-a08a-76d823c627d6;#481;#Human Resource Management Voltijd|d6439b6a-1d03-44a3-8864-76c4397dedf4;#395;#International Communication Management Fulltime|f8d63056-8bd4-4668-be9b-1fbb87d29d8d;#349;#Culturele en Maatschappelijke Vorming Voltijd|06421950-f7c7-491c-935e-0a96e0954ae4;#748;#Maatschappelijk Werk ＆ Dienstverlening - Exchange Voltijd|935350f3-0549-4d53-ac51-9e638d1b6afc;#497;#Maatschappelijk Werk ＆ Dienstverlening Deeltijd|fde1072d-18d1-48a1-be11-69bc00920d41;#498;#Maatschappelijk Werk ＆ Dienstverlening Voltijd|c2b2e5ec-6efd-409c-a4df-d291806fe715;#634;#Opleiding tot Leraar Basisonderwijs - Exchange Voltijd|f2661760-633b-4ec5-af02-cccc526632fb;#504;#Opleiding tot Leraar Basisonderwijs Deeltijd|8e5cf05c-f201-4fe2-b04a-5160b7200181;#503;#Opleiding tot Leraar Basisonderwijs Voltijd|20364ae6-d13c-4283-8f65-9773ab4c086a;#499;#Pedagogiek Voltijd|07216b7e-0f5e-4547-b94d-2acc22ffb080;#750;#Sociaal Pedagogische Hulpverlening - Exchange Voltijd|7ff5bb48-5969-4016-8cc3-de5b17f75e11;#500;#Sociaal Pedagogische Hulpverlening Deeltijd|00c56e5b-3fd2-40dc-bf07-9a8d16209476;#501;#Sociaal Pedagogische Hulpverlening Duaal|d0fc9502-d177-49e1-b626-dac1645a901f;#502;#Sociaal Pedagogische Hulpverlening Voltijd|a5677438-ff87-43fe-82f5-be2b9d00ab3b;#368;#Bedrijfswiskunde - Exchange Voltijd|62dd10c2-d6db-4b44-bfdf-972ad4ea99da;#36;#Bedrijfswiskunde Voltijd|ca92602b-e458-4a53-ba58-4ba6faf25aa3;#757;#Bouwkunde Voltijd|2e53c931-739c-4ad7-8e32-6fbdf806e027;#754;#Civiele Techniek Voltijd|8e9a003b-899d-491d-a222-be57dfa576fd;#759;#Climate ＆ Management Voltijd|45d39bf5-1585-4842-97c4-75376cabea62;#753;#Commercieel Ingenieur Voltijd|6ccde311-d336-420b-92a5-bec451c6bea8;#370;#Elektrotechniek - Exchange Voltijd|8d7ef887-98f9-4005-9886-c98b8f970276;#41;#Elektrotechniek Duaal|49d3f013-1310-4b05-af1d-888be799265a;#42;#Elektrotechniek Voltijd|f89e073d-027d-4d30-b6ea-f99668b0654f;#701;#Industrial Design Engineering Fulltime|4e762e21-39aa-436e-bef6-6f133b168d06;#974;#Industrieel Product Ontwerpen - Exchange Voltijd|afd7b11d-8bb6-47e7-a2f8-1e4b836f6c26;#756;#Industrieel Product Ontwerpen Voltijd|4031b0e2-0b6d-4dea-ba5a-741786add204;#44;#Mechatronica Voltijd|1d289b60-6281-4a2f-9573-469db47af4d7;#975;#Process ＆ Food Technology Exchange Fulltime|8a3f627d-94bd-431e-ac75-26746014bb55;#758;#Process ＆ Food Technology Fulltime|d8367afe-20ba-4026-9ff0-2fbebd82e212;#49;#Projectleider Techniek - Associate Degree Duaal|c106b6f0-5dc4-4e41-89c7-096e18742db8;#45;#Technische Bedrijfskunde Voltijd|3e075d47-942e-4357-a715-e8a6801b0154;#356;#Technische Natuurkunde Voltijd|d6e767d8-3ce4-4464-bbf6-234bd4995ba3;#47;#Werktuigbouwkunde Duaal|b18e741d-7db2-422b-992a-5ca6257cb6b7;#46;#Werktuigbouwkunde Voltijd|fb94443c-5da4-430a-8b53-73b8cc344638" ma:fieldId="{46c0eef2-582b-4508-8675-7425771376ac}" ma:taxonomyMulti="true" ma:sspId="faf19e65-40f7-4eef-b182-2b38d4f2abf1" ma:termSetId="98911c7c-5d19-47f3-a55a-83c1ac433bb8"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FC4DFFA-FBD9-47BC-9843-3FB9F8265BAA}">
  <ds:schemaRefs>
    <ds:schemaRef ds:uri="http://schemas.microsoft.com/sharepoint/events"/>
  </ds:schemaRefs>
</ds:datastoreItem>
</file>

<file path=customXml/itemProps2.xml><?xml version="1.0" encoding="utf-8"?>
<ds:datastoreItem xmlns:ds="http://schemas.openxmlformats.org/officeDocument/2006/customXml" ds:itemID="{404FFE68-C0FE-4FD8-8D87-A0F342F2FF05}">
  <ds:schemaRefs>
    <ds:schemaRef ds:uri="http://schemas.microsoft.com/sharepoint/v3/contenttype/forms"/>
  </ds:schemaRefs>
</ds:datastoreItem>
</file>

<file path=customXml/itemProps3.xml><?xml version="1.0" encoding="utf-8"?>
<ds:datastoreItem xmlns:ds="http://schemas.openxmlformats.org/officeDocument/2006/customXml" ds:itemID="{F3388986-3CEB-42CF-A058-38354719A8AE}">
  <ds:schemaRefs>
    <ds:schemaRef ds:uri="http://schemas.microsoft.com/office/infopath/2007/PartnerControls"/>
    <ds:schemaRef ds:uri="http://schemas.microsoft.com/sharepoint/v3"/>
    <ds:schemaRef ds:uri="156a601e-7208-4b4d-8d8b-5759a4c06359"/>
    <ds:schemaRef ds:uri="http://schemas.microsoft.com/office/2006/documentManagement/types"/>
    <ds:schemaRef ds:uri="http://purl.org/dc/terms/"/>
    <ds:schemaRef ds:uri="http://purl.org/dc/elements/1.1/"/>
    <ds:schemaRef ds:uri="http://purl.org/dc/dcmitype/"/>
    <ds:schemaRef ds:uri="http://schemas.microsoft.com/office/2006/metadata/propertie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136273F8-5D6D-4B37-9A60-9D2624D430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56a601e-7208-4b4d-8d8b-5759a4c063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1046</TotalTime>
  <Words>245</Words>
  <Application>Microsoft Macintosh PowerPoint</Application>
  <PresentationFormat>Diavoorstelling (4:3)</PresentationFormat>
  <Paragraphs>51</Paragraphs>
  <Slides>6</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6</vt:i4>
      </vt:variant>
    </vt:vector>
  </HeadingPairs>
  <TitlesOfParts>
    <vt:vector size="12" baseType="lpstr">
      <vt:lpstr>DINMittelschrift</vt:lpstr>
      <vt:lpstr>Times New Roman</vt:lpstr>
      <vt:lpstr>Univers</vt:lpstr>
      <vt:lpstr>Wingdings</vt:lpstr>
      <vt:lpstr>Arial</vt:lpstr>
      <vt:lpstr>PowerPoint_TIS_Delft_nl</vt:lpstr>
      <vt:lpstr>2D-BS Gesprekstechnieken: les 2</vt:lpstr>
      <vt:lpstr>Reguleren / regie over gesprek in handen houden</vt:lpstr>
      <vt:lpstr>Basisgespreksvaardigheden tell-and-sell-variant</vt:lpstr>
      <vt:lpstr>Waar gaan we nu mee oefenen?</vt:lpstr>
      <vt:lpstr>Oefening: adviesgesprek </vt:lpstr>
      <vt:lpstr>PowerPoint-presentatie</vt:lpstr>
    </vt:vector>
  </TitlesOfParts>
  <Company>Haagse Hogeschool</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gmangrem</dc:creator>
  <dc:description>Template editor: Marcel d'Angremont</dc:description>
  <cp:lastModifiedBy>Tosca Vissers</cp:lastModifiedBy>
  <cp:revision>198</cp:revision>
  <cp:lastPrinted>2000-04-11T14:35:52Z</cp:lastPrinted>
  <dcterms:created xsi:type="dcterms:W3CDTF">2009-10-13T07:30:42Z</dcterms:created>
  <dcterms:modified xsi:type="dcterms:W3CDTF">2018-05-09T15:06:40Z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ditor">
    <vt:lpwstr>Marcel d'Angremont</vt:lpwstr>
  </property>
  <property fmtid="{D5CDD505-2E9C-101B-9397-08002B2CF9AE}" pid="3" name="ContentTypeId">
    <vt:lpwstr>0x0101003A2C5E4D732ECB4F86A91ECD1A21C1F0</vt:lpwstr>
  </property>
  <property fmtid="{D5CDD505-2E9C-101B-9397-08002B2CF9AE}" pid="4" name="_dlc_DocIdItemGuid">
    <vt:lpwstr>c6593d57-3b3f-44ab-9edf-2c4292951f4b</vt:lpwstr>
  </property>
  <property fmtid="{D5CDD505-2E9C-101B-9397-08002B2CF9AE}" pid="5" name="HhsEducation">
    <vt:lpwstr>449;#Bestuurskunde/Overheidsmanagement Deeltijd|62d2b44e-4066-4e54-bb28-c1859151ca33;#451;#Bestuurskunde/Overheidsmanagement Duaal|2326fdb9-ef45-4036-ad48-f4d1fce2098f;#452;#HBO-Rechten Deeltijd|79bbad7a-2f52-4bc6-ba45-5c504c578ce5;#453;#HBO-Rechten Duaal</vt:lpwstr>
  </property>
  <property fmtid="{D5CDD505-2E9C-101B-9397-08002B2CF9AE}" pid="6" name="HhsTarget">
    <vt:lpwstr>2;#Medewerker|b4966bbf-12ec-4d4f-9f76-5f68a58e4d09;#1;#Student|7f09ef01-e78f-4aea-a4f8-c5d90c4d30f9</vt:lpwstr>
  </property>
</Properties>
</file>